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Ex1.xml" ContentType="application/vnd.ms-office.chartex+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268" r:id="rId5"/>
    <p:sldId id="270" r:id="rId6"/>
    <p:sldId id="301" r:id="rId7"/>
    <p:sldId id="306" r:id="rId8"/>
    <p:sldId id="302" r:id="rId9"/>
    <p:sldId id="303" r:id="rId10"/>
    <p:sldId id="304"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2"/>
    <p:restoredTop sz="94762"/>
  </p:normalViewPr>
  <p:slideViewPr>
    <p:cSldViewPr snapToGrid="0" snapToObjects="1">
      <p:cViewPr varScale="1">
        <p:scale>
          <a:sx n="108" d="100"/>
          <a:sy n="108" d="100"/>
        </p:scale>
        <p:origin x="822"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RCCFS1\COMMON$\Working%20Groups\SpaceOAR\DataCollec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R:\Working%20Groups\SpaceOAR\DataColle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Sample </a:t>
            </a:r>
          </a:p>
          <a:p>
            <a:pPr>
              <a:defRPr/>
            </a:pPr>
            <a:r>
              <a:rPr lang="en-US" dirty="0"/>
              <a:t>Patient</a:t>
            </a:r>
          </a:p>
        </c:rich>
      </c:tx>
      <c:layout>
        <c:manualLayout>
          <c:xMode val="edge"/>
          <c:yMode val="edge"/>
          <c:x val="0.74317900842657458"/>
          <c:y val="0.1990922636819304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0"/>
          <c:tx>
            <c:v>Rectum+SpaceOAR</c:v>
          </c:tx>
          <c:spPr>
            <a:ln w="19050" cap="rnd">
              <a:solidFill>
                <a:schemeClr val="accent2"/>
              </a:solidFill>
              <a:round/>
            </a:ln>
            <a:effectLst/>
          </c:spPr>
          <c:marker>
            <c:symbol val="none"/>
          </c:marker>
          <c:xVal>
            <c:numRef>
              <c:f>'147459_PROSfnl_DVH_1'!$H$4:$H$1651</c:f>
              <c:numCache>
                <c:formatCode>General</c:formatCode>
                <c:ptCount val="1648"/>
                <c:pt idx="0">
                  <c:v>0</c:v>
                </c:pt>
                <c:pt idx="1">
                  <c:v>93</c:v>
                </c:pt>
                <c:pt idx="2">
                  <c:v>95</c:v>
                </c:pt>
                <c:pt idx="3">
                  <c:v>97</c:v>
                </c:pt>
                <c:pt idx="4">
                  <c:v>99</c:v>
                </c:pt>
                <c:pt idx="5">
                  <c:v>101</c:v>
                </c:pt>
                <c:pt idx="6">
                  <c:v>103</c:v>
                </c:pt>
                <c:pt idx="7">
                  <c:v>105</c:v>
                </c:pt>
                <c:pt idx="8">
                  <c:v>107</c:v>
                </c:pt>
                <c:pt idx="9">
                  <c:v>109</c:v>
                </c:pt>
                <c:pt idx="10">
                  <c:v>111</c:v>
                </c:pt>
                <c:pt idx="11">
                  <c:v>113</c:v>
                </c:pt>
                <c:pt idx="12">
                  <c:v>115</c:v>
                </c:pt>
                <c:pt idx="13">
                  <c:v>117</c:v>
                </c:pt>
                <c:pt idx="14">
                  <c:v>119</c:v>
                </c:pt>
                <c:pt idx="15">
                  <c:v>121</c:v>
                </c:pt>
                <c:pt idx="16">
                  <c:v>123</c:v>
                </c:pt>
                <c:pt idx="17">
                  <c:v>125</c:v>
                </c:pt>
                <c:pt idx="18">
                  <c:v>127</c:v>
                </c:pt>
                <c:pt idx="19">
                  <c:v>129</c:v>
                </c:pt>
                <c:pt idx="20">
                  <c:v>131</c:v>
                </c:pt>
                <c:pt idx="21">
                  <c:v>133</c:v>
                </c:pt>
                <c:pt idx="22">
                  <c:v>135</c:v>
                </c:pt>
                <c:pt idx="23">
                  <c:v>137</c:v>
                </c:pt>
                <c:pt idx="24">
                  <c:v>139</c:v>
                </c:pt>
                <c:pt idx="25">
                  <c:v>141</c:v>
                </c:pt>
                <c:pt idx="26">
                  <c:v>143</c:v>
                </c:pt>
                <c:pt idx="27">
                  <c:v>145</c:v>
                </c:pt>
                <c:pt idx="28">
                  <c:v>147</c:v>
                </c:pt>
                <c:pt idx="29">
                  <c:v>149</c:v>
                </c:pt>
                <c:pt idx="30">
                  <c:v>151</c:v>
                </c:pt>
                <c:pt idx="31">
                  <c:v>153</c:v>
                </c:pt>
                <c:pt idx="32">
                  <c:v>155</c:v>
                </c:pt>
                <c:pt idx="33">
                  <c:v>157</c:v>
                </c:pt>
                <c:pt idx="34">
                  <c:v>159</c:v>
                </c:pt>
                <c:pt idx="35">
                  <c:v>161</c:v>
                </c:pt>
                <c:pt idx="36">
                  <c:v>163</c:v>
                </c:pt>
                <c:pt idx="37">
                  <c:v>165</c:v>
                </c:pt>
                <c:pt idx="38">
                  <c:v>167</c:v>
                </c:pt>
                <c:pt idx="39">
                  <c:v>169</c:v>
                </c:pt>
                <c:pt idx="40">
                  <c:v>171</c:v>
                </c:pt>
                <c:pt idx="41">
                  <c:v>173</c:v>
                </c:pt>
                <c:pt idx="42">
                  <c:v>175</c:v>
                </c:pt>
                <c:pt idx="43">
                  <c:v>177</c:v>
                </c:pt>
                <c:pt idx="44">
                  <c:v>181</c:v>
                </c:pt>
                <c:pt idx="45">
                  <c:v>183</c:v>
                </c:pt>
                <c:pt idx="46">
                  <c:v>185</c:v>
                </c:pt>
                <c:pt idx="47">
                  <c:v>187</c:v>
                </c:pt>
                <c:pt idx="48">
                  <c:v>189</c:v>
                </c:pt>
                <c:pt idx="49">
                  <c:v>191</c:v>
                </c:pt>
                <c:pt idx="50">
                  <c:v>193</c:v>
                </c:pt>
                <c:pt idx="51">
                  <c:v>195</c:v>
                </c:pt>
                <c:pt idx="52">
                  <c:v>197</c:v>
                </c:pt>
                <c:pt idx="53">
                  <c:v>201</c:v>
                </c:pt>
                <c:pt idx="54">
                  <c:v>203</c:v>
                </c:pt>
                <c:pt idx="55">
                  <c:v>205</c:v>
                </c:pt>
                <c:pt idx="56">
                  <c:v>207</c:v>
                </c:pt>
                <c:pt idx="57">
                  <c:v>209</c:v>
                </c:pt>
                <c:pt idx="58">
                  <c:v>211</c:v>
                </c:pt>
                <c:pt idx="59">
                  <c:v>213</c:v>
                </c:pt>
                <c:pt idx="60">
                  <c:v>215</c:v>
                </c:pt>
                <c:pt idx="61">
                  <c:v>217</c:v>
                </c:pt>
                <c:pt idx="62">
                  <c:v>219</c:v>
                </c:pt>
                <c:pt idx="63">
                  <c:v>221</c:v>
                </c:pt>
                <c:pt idx="64">
                  <c:v>223</c:v>
                </c:pt>
                <c:pt idx="65">
                  <c:v>225</c:v>
                </c:pt>
                <c:pt idx="66">
                  <c:v>227</c:v>
                </c:pt>
                <c:pt idx="67">
                  <c:v>229</c:v>
                </c:pt>
                <c:pt idx="68">
                  <c:v>231</c:v>
                </c:pt>
                <c:pt idx="69">
                  <c:v>233</c:v>
                </c:pt>
                <c:pt idx="70">
                  <c:v>237</c:v>
                </c:pt>
                <c:pt idx="71">
                  <c:v>239</c:v>
                </c:pt>
                <c:pt idx="72">
                  <c:v>241</c:v>
                </c:pt>
                <c:pt idx="73">
                  <c:v>243</c:v>
                </c:pt>
                <c:pt idx="74">
                  <c:v>245</c:v>
                </c:pt>
                <c:pt idx="75">
                  <c:v>247</c:v>
                </c:pt>
                <c:pt idx="76">
                  <c:v>249</c:v>
                </c:pt>
                <c:pt idx="77">
                  <c:v>253</c:v>
                </c:pt>
                <c:pt idx="78">
                  <c:v>255</c:v>
                </c:pt>
                <c:pt idx="79">
                  <c:v>257</c:v>
                </c:pt>
                <c:pt idx="80">
                  <c:v>259</c:v>
                </c:pt>
                <c:pt idx="81">
                  <c:v>261</c:v>
                </c:pt>
                <c:pt idx="82">
                  <c:v>263</c:v>
                </c:pt>
                <c:pt idx="83">
                  <c:v>265</c:v>
                </c:pt>
                <c:pt idx="84">
                  <c:v>267</c:v>
                </c:pt>
                <c:pt idx="85">
                  <c:v>269</c:v>
                </c:pt>
                <c:pt idx="86">
                  <c:v>271</c:v>
                </c:pt>
                <c:pt idx="87">
                  <c:v>273</c:v>
                </c:pt>
                <c:pt idx="88">
                  <c:v>275</c:v>
                </c:pt>
                <c:pt idx="89">
                  <c:v>277</c:v>
                </c:pt>
                <c:pt idx="90">
                  <c:v>279</c:v>
                </c:pt>
                <c:pt idx="91">
                  <c:v>281</c:v>
                </c:pt>
                <c:pt idx="92">
                  <c:v>283</c:v>
                </c:pt>
                <c:pt idx="93">
                  <c:v>285</c:v>
                </c:pt>
                <c:pt idx="94">
                  <c:v>287</c:v>
                </c:pt>
                <c:pt idx="95">
                  <c:v>289</c:v>
                </c:pt>
                <c:pt idx="96">
                  <c:v>291</c:v>
                </c:pt>
                <c:pt idx="97">
                  <c:v>293</c:v>
                </c:pt>
                <c:pt idx="98">
                  <c:v>295</c:v>
                </c:pt>
                <c:pt idx="99">
                  <c:v>297</c:v>
                </c:pt>
                <c:pt idx="100">
                  <c:v>299</c:v>
                </c:pt>
                <c:pt idx="101">
                  <c:v>301</c:v>
                </c:pt>
                <c:pt idx="102">
                  <c:v>303</c:v>
                </c:pt>
                <c:pt idx="103">
                  <c:v>305</c:v>
                </c:pt>
                <c:pt idx="104">
                  <c:v>307</c:v>
                </c:pt>
                <c:pt idx="105">
                  <c:v>309</c:v>
                </c:pt>
                <c:pt idx="106">
                  <c:v>311</c:v>
                </c:pt>
                <c:pt idx="107">
                  <c:v>313</c:v>
                </c:pt>
                <c:pt idx="108">
                  <c:v>315</c:v>
                </c:pt>
                <c:pt idx="109">
                  <c:v>317</c:v>
                </c:pt>
                <c:pt idx="110">
                  <c:v>319</c:v>
                </c:pt>
                <c:pt idx="111">
                  <c:v>321</c:v>
                </c:pt>
                <c:pt idx="112">
                  <c:v>323</c:v>
                </c:pt>
                <c:pt idx="113">
                  <c:v>325</c:v>
                </c:pt>
                <c:pt idx="114">
                  <c:v>327</c:v>
                </c:pt>
                <c:pt idx="115">
                  <c:v>329</c:v>
                </c:pt>
                <c:pt idx="116">
                  <c:v>331</c:v>
                </c:pt>
                <c:pt idx="117">
                  <c:v>333</c:v>
                </c:pt>
                <c:pt idx="118">
                  <c:v>335</c:v>
                </c:pt>
                <c:pt idx="119">
                  <c:v>337</c:v>
                </c:pt>
                <c:pt idx="120">
                  <c:v>339</c:v>
                </c:pt>
                <c:pt idx="121">
                  <c:v>341</c:v>
                </c:pt>
                <c:pt idx="122">
                  <c:v>343</c:v>
                </c:pt>
                <c:pt idx="123">
                  <c:v>345</c:v>
                </c:pt>
                <c:pt idx="124">
                  <c:v>347</c:v>
                </c:pt>
                <c:pt idx="125">
                  <c:v>349</c:v>
                </c:pt>
                <c:pt idx="126">
                  <c:v>351</c:v>
                </c:pt>
                <c:pt idx="127">
                  <c:v>353</c:v>
                </c:pt>
                <c:pt idx="128">
                  <c:v>355</c:v>
                </c:pt>
                <c:pt idx="129">
                  <c:v>357</c:v>
                </c:pt>
                <c:pt idx="130">
                  <c:v>359</c:v>
                </c:pt>
                <c:pt idx="131">
                  <c:v>361</c:v>
                </c:pt>
                <c:pt idx="132">
                  <c:v>363</c:v>
                </c:pt>
                <c:pt idx="133">
                  <c:v>365</c:v>
                </c:pt>
                <c:pt idx="134">
                  <c:v>367</c:v>
                </c:pt>
                <c:pt idx="135">
                  <c:v>369</c:v>
                </c:pt>
                <c:pt idx="136">
                  <c:v>371</c:v>
                </c:pt>
                <c:pt idx="137">
                  <c:v>373</c:v>
                </c:pt>
                <c:pt idx="138">
                  <c:v>375</c:v>
                </c:pt>
                <c:pt idx="139">
                  <c:v>377</c:v>
                </c:pt>
                <c:pt idx="140">
                  <c:v>379</c:v>
                </c:pt>
                <c:pt idx="141">
                  <c:v>381</c:v>
                </c:pt>
                <c:pt idx="142">
                  <c:v>383</c:v>
                </c:pt>
                <c:pt idx="143">
                  <c:v>385</c:v>
                </c:pt>
                <c:pt idx="144">
                  <c:v>387</c:v>
                </c:pt>
                <c:pt idx="145">
                  <c:v>389</c:v>
                </c:pt>
                <c:pt idx="146">
                  <c:v>391</c:v>
                </c:pt>
                <c:pt idx="147">
                  <c:v>393</c:v>
                </c:pt>
                <c:pt idx="148">
                  <c:v>395</c:v>
                </c:pt>
                <c:pt idx="149">
                  <c:v>397</c:v>
                </c:pt>
                <c:pt idx="150">
                  <c:v>399</c:v>
                </c:pt>
                <c:pt idx="151">
                  <c:v>401</c:v>
                </c:pt>
                <c:pt idx="152">
                  <c:v>403</c:v>
                </c:pt>
                <c:pt idx="153">
                  <c:v>405</c:v>
                </c:pt>
                <c:pt idx="154">
                  <c:v>407</c:v>
                </c:pt>
                <c:pt idx="155">
                  <c:v>409</c:v>
                </c:pt>
                <c:pt idx="156">
                  <c:v>411</c:v>
                </c:pt>
                <c:pt idx="157">
                  <c:v>413</c:v>
                </c:pt>
                <c:pt idx="158">
                  <c:v>415</c:v>
                </c:pt>
                <c:pt idx="159">
                  <c:v>417</c:v>
                </c:pt>
                <c:pt idx="160">
                  <c:v>419</c:v>
                </c:pt>
                <c:pt idx="161">
                  <c:v>421</c:v>
                </c:pt>
                <c:pt idx="162">
                  <c:v>423</c:v>
                </c:pt>
                <c:pt idx="163">
                  <c:v>425</c:v>
                </c:pt>
                <c:pt idx="164">
                  <c:v>427</c:v>
                </c:pt>
                <c:pt idx="165">
                  <c:v>431</c:v>
                </c:pt>
                <c:pt idx="166">
                  <c:v>433</c:v>
                </c:pt>
                <c:pt idx="167">
                  <c:v>435</c:v>
                </c:pt>
                <c:pt idx="168">
                  <c:v>437</c:v>
                </c:pt>
                <c:pt idx="169">
                  <c:v>439</c:v>
                </c:pt>
                <c:pt idx="170">
                  <c:v>441</c:v>
                </c:pt>
                <c:pt idx="171">
                  <c:v>443</c:v>
                </c:pt>
                <c:pt idx="172">
                  <c:v>445</c:v>
                </c:pt>
                <c:pt idx="173">
                  <c:v>447</c:v>
                </c:pt>
                <c:pt idx="174">
                  <c:v>449</c:v>
                </c:pt>
                <c:pt idx="175">
                  <c:v>451</c:v>
                </c:pt>
                <c:pt idx="176">
                  <c:v>453</c:v>
                </c:pt>
                <c:pt idx="177">
                  <c:v>455</c:v>
                </c:pt>
                <c:pt idx="178">
                  <c:v>457</c:v>
                </c:pt>
                <c:pt idx="179">
                  <c:v>459</c:v>
                </c:pt>
                <c:pt idx="180">
                  <c:v>461</c:v>
                </c:pt>
                <c:pt idx="181">
                  <c:v>463</c:v>
                </c:pt>
                <c:pt idx="182">
                  <c:v>465</c:v>
                </c:pt>
                <c:pt idx="183">
                  <c:v>467</c:v>
                </c:pt>
                <c:pt idx="184">
                  <c:v>469</c:v>
                </c:pt>
                <c:pt idx="185">
                  <c:v>471</c:v>
                </c:pt>
                <c:pt idx="186">
                  <c:v>473</c:v>
                </c:pt>
                <c:pt idx="187">
                  <c:v>475</c:v>
                </c:pt>
                <c:pt idx="188">
                  <c:v>477</c:v>
                </c:pt>
                <c:pt idx="189">
                  <c:v>479</c:v>
                </c:pt>
                <c:pt idx="190">
                  <c:v>481</c:v>
                </c:pt>
                <c:pt idx="191">
                  <c:v>483</c:v>
                </c:pt>
                <c:pt idx="192">
                  <c:v>485</c:v>
                </c:pt>
                <c:pt idx="193">
                  <c:v>487</c:v>
                </c:pt>
                <c:pt idx="194">
                  <c:v>489</c:v>
                </c:pt>
                <c:pt idx="195">
                  <c:v>491</c:v>
                </c:pt>
                <c:pt idx="196">
                  <c:v>493</c:v>
                </c:pt>
                <c:pt idx="197">
                  <c:v>495</c:v>
                </c:pt>
                <c:pt idx="198">
                  <c:v>497</c:v>
                </c:pt>
                <c:pt idx="199">
                  <c:v>499</c:v>
                </c:pt>
                <c:pt idx="200">
                  <c:v>501</c:v>
                </c:pt>
                <c:pt idx="201">
                  <c:v>503</c:v>
                </c:pt>
                <c:pt idx="202">
                  <c:v>505</c:v>
                </c:pt>
                <c:pt idx="203">
                  <c:v>507</c:v>
                </c:pt>
                <c:pt idx="204">
                  <c:v>509</c:v>
                </c:pt>
                <c:pt idx="205">
                  <c:v>511</c:v>
                </c:pt>
                <c:pt idx="206">
                  <c:v>513</c:v>
                </c:pt>
                <c:pt idx="207">
                  <c:v>515</c:v>
                </c:pt>
                <c:pt idx="208">
                  <c:v>517</c:v>
                </c:pt>
                <c:pt idx="209">
                  <c:v>519</c:v>
                </c:pt>
                <c:pt idx="210">
                  <c:v>521</c:v>
                </c:pt>
                <c:pt idx="211">
                  <c:v>523</c:v>
                </c:pt>
                <c:pt idx="212">
                  <c:v>525</c:v>
                </c:pt>
                <c:pt idx="213">
                  <c:v>527</c:v>
                </c:pt>
                <c:pt idx="214">
                  <c:v>529</c:v>
                </c:pt>
                <c:pt idx="215">
                  <c:v>531</c:v>
                </c:pt>
                <c:pt idx="216">
                  <c:v>533</c:v>
                </c:pt>
                <c:pt idx="217">
                  <c:v>535</c:v>
                </c:pt>
                <c:pt idx="218">
                  <c:v>537</c:v>
                </c:pt>
                <c:pt idx="219">
                  <c:v>539</c:v>
                </c:pt>
                <c:pt idx="220">
                  <c:v>541</c:v>
                </c:pt>
                <c:pt idx="221">
                  <c:v>543</c:v>
                </c:pt>
                <c:pt idx="222">
                  <c:v>549</c:v>
                </c:pt>
                <c:pt idx="223">
                  <c:v>551</c:v>
                </c:pt>
                <c:pt idx="224">
                  <c:v>553</c:v>
                </c:pt>
                <c:pt idx="225">
                  <c:v>555</c:v>
                </c:pt>
                <c:pt idx="226">
                  <c:v>559</c:v>
                </c:pt>
                <c:pt idx="227">
                  <c:v>561</c:v>
                </c:pt>
                <c:pt idx="228">
                  <c:v>563</c:v>
                </c:pt>
                <c:pt idx="229">
                  <c:v>565</c:v>
                </c:pt>
                <c:pt idx="230">
                  <c:v>567</c:v>
                </c:pt>
                <c:pt idx="231">
                  <c:v>569</c:v>
                </c:pt>
                <c:pt idx="232">
                  <c:v>571</c:v>
                </c:pt>
                <c:pt idx="233">
                  <c:v>573</c:v>
                </c:pt>
                <c:pt idx="234">
                  <c:v>575</c:v>
                </c:pt>
                <c:pt idx="235">
                  <c:v>577</c:v>
                </c:pt>
                <c:pt idx="236">
                  <c:v>581</c:v>
                </c:pt>
                <c:pt idx="237">
                  <c:v>583</c:v>
                </c:pt>
                <c:pt idx="238">
                  <c:v>585</c:v>
                </c:pt>
                <c:pt idx="239">
                  <c:v>587</c:v>
                </c:pt>
                <c:pt idx="240">
                  <c:v>589</c:v>
                </c:pt>
                <c:pt idx="241">
                  <c:v>591</c:v>
                </c:pt>
                <c:pt idx="242">
                  <c:v>593</c:v>
                </c:pt>
                <c:pt idx="243">
                  <c:v>595</c:v>
                </c:pt>
                <c:pt idx="244">
                  <c:v>597</c:v>
                </c:pt>
                <c:pt idx="245">
                  <c:v>599</c:v>
                </c:pt>
                <c:pt idx="246">
                  <c:v>601</c:v>
                </c:pt>
                <c:pt idx="247">
                  <c:v>603</c:v>
                </c:pt>
                <c:pt idx="248">
                  <c:v>605</c:v>
                </c:pt>
                <c:pt idx="249">
                  <c:v>607</c:v>
                </c:pt>
                <c:pt idx="250">
                  <c:v>609</c:v>
                </c:pt>
                <c:pt idx="251">
                  <c:v>611</c:v>
                </c:pt>
                <c:pt idx="252">
                  <c:v>613</c:v>
                </c:pt>
                <c:pt idx="253">
                  <c:v>615</c:v>
                </c:pt>
                <c:pt idx="254">
                  <c:v>619</c:v>
                </c:pt>
                <c:pt idx="255">
                  <c:v>621</c:v>
                </c:pt>
                <c:pt idx="256">
                  <c:v>623</c:v>
                </c:pt>
                <c:pt idx="257">
                  <c:v>625</c:v>
                </c:pt>
                <c:pt idx="258">
                  <c:v>627</c:v>
                </c:pt>
                <c:pt idx="259">
                  <c:v>629</c:v>
                </c:pt>
                <c:pt idx="260">
                  <c:v>631</c:v>
                </c:pt>
                <c:pt idx="261">
                  <c:v>635</c:v>
                </c:pt>
                <c:pt idx="262">
                  <c:v>637</c:v>
                </c:pt>
                <c:pt idx="263">
                  <c:v>639</c:v>
                </c:pt>
                <c:pt idx="264">
                  <c:v>641</c:v>
                </c:pt>
                <c:pt idx="265">
                  <c:v>643</c:v>
                </c:pt>
                <c:pt idx="266">
                  <c:v>645</c:v>
                </c:pt>
                <c:pt idx="267">
                  <c:v>647</c:v>
                </c:pt>
                <c:pt idx="268">
                  <c:v>649</c:v>
                </c:pt>
                <c:pt idx="269">
                  <c:v>651</c:v>
                </c:pt>
                <c:pt idx="270">
                  <c:v>653</c:v>
                </c:pt>
                <c:pt idx="271">
                  <c:v>655</c:v>
                </c:pt>
                <c:pt idx="272">
                  <c:v>657</c:v>
                </c:pt>
                <c:pt idx="273">
                  <c:v>661</c:v>
                </c:pt>
                <c:pt idx="274">
                  <c:v>663</c:v>
                </c:pt>
                <c:pt idx="275">
                  <c:v>665</c:v>
                </c:pt>
                <c:pt idx="276">
                  <c:v>667</c:v>
                </c:pt>
                <c:pt idx="277">
                  <c:v>669</c:v>
                </c:pt>
                <c:pt idx="278">
                  <c:v>671</c:v>
                </c:pt>
                <c:pt idx="279">
                  <c:v>673</c:v>
                </c:pt>
                <c:pt idx="280">
                  <c:v>675</c:v>
                </c:pt>
                <c:pt idx="281">
                  <c:v>677</c:v>
                </c:pt>
                <c:pt idx="282">
                  <c:v>679</c:v>
                </c:pt>
                <c:pt idx="283">
                  <c:v>681</c:v>
                </c:pt>
                <c:pt idx="284">
                  <c:v>683</c:v>
                </c:pt>
                <c:pt idx="285">
                  <c:v>685</c:v>
                </c:pt>
                <c:pt idx="286">
                  <c:v>691</c:v>
                </c:pt>
                <c:pt idx="287">
                  <c:v>695</c:v>
                </c:pt>
                <c:pt idx="288">
                  <c:v>697</c:v>
                </c:pt>
                <c:pt idx="289">
                  <c:v>699</c:v>
                </c:pt>
                <c:pt idx="290">
                  <c:v>701</c:v>
                </c:pt>
                <c:pt idx="291">
                  <c:v>703</c:v>
                </c:pt>
                <c:pt idx="292">
                  <c:v>705</c:v>
                </c:pt>
                <c:pt idx="293">
                  <c:v>707</c:v>
                </c:pt>
                <c:pt idx="294">
                  <c:v>709</c:v>
                </c:pt>
                <c:pt idx="295">
                  <c:v>711</c:v>
                </c:pt>
                <c:pt idx="296">
                  <c:v>713</c:v>
                </c:pt>
                <c:pt idx="297">
                  <c:v>715</c:v>
                </c:pt>
                <c:pt idx="298">
                  <c:v>717</c:v>
                </c:pt>
                <c:pt idx="299">
                  <c:v>719</c:v>
                </c:pt>
                <c:pt idx="300">
                  <c:v>721</c:v>
                </c:pt>
                <c:pt idx="301">
                  <c:v>723</c:v>
                </c:pt>
                <c:pt idx="302">
                  <c:v>725</c:v>
                </c:pt>
                <c:pt idx="303">
                  <c:v>727</c:v>
                </c:pt>
                <c:pt idx="304">
                  <c:v>729</c:v>
                </c:pt>
                <c:pt idx="305">
                  <c:v>731</c:v>
                </c:pt>
                <c:pt idx="306">
                  <c:v>733</c:v>
                </c:pt>
                <c:pt idx="307">
                  <c:v>735</c:v>
                </c:pt>
                <c:pt idx="308">
                  <c:v>737</c:v>
                </c:pt>
                <c:pt idx="309">
                  <c:v>739</c:v>
                </c:pt>
                <c:pt idx="310">
                  <c:v>741</c:v>
                </c:pt>
                <c:pt idx="311">
                  <c:v>743</c:v>
                </c:pt>
                <c:pt idx="312">
                  <c:v>745</c:v>
                </c:pt>
                <c:pt idx="313">
                  <c:v>747</c:v>
                </c:pt>
                <c:pt idx="314">
                  <c:v>749</c:v>
                </c:pt>
                <c:pt idx="315">
                  <c:v>751</c:v>
                </c:pt>
                <c:pt idx="316">
                  <c:v>753</c:v>
                </c:pt>
                <c:pt idx="317">
                  <c:v>755</c:v>
                </c:pt>
                <c:pt idx="318">
                  <c:v>757</c:v>
                </c:pt>
                <c:pt idx="319">
                  <c:v>759</c:v>
                </c:pt>
                <c:pt idx="320">
                  <c:v>761</c:v>
                </c:pt>
                <c:pt idx="321">
                  <c:v>763</c:v>
                </c:pt>
                <c:pt idx="322">
                  <c:v>767</c:v>
                </c:pt>
                <c:pt idx="323">
                  <c:v>769</c:v>
                </c:pt>
                <c:pt idx="324">
                  <c:v>771</c:v>
                </c:pt>
                <c:pt idx="325">
                  <c:v>773</c:v>
                </c:pt>
                <c:pt idx="326">
                  <c:v>775</c:v>
                </c:pt>
                <c:pt idx="327">
                  <c:v>777</c:v>
                </c:pt>
                <c:pt idx="328">
                  <c:v>779</c:v>
                </c:pt>
                <c:pt idx="329">
                  <c:v>781</c:v>
                </c:pt>
                <c:pt idx="330">
                  <c:v>783</c:v>
                </c:pt>
                <c:pt idx="331">
                  <c:v>785</c:v>
                </c:pt>
                <c:pt idx="332">
                  <c:v>787</c:v>
                </c:pt>
                <c:pt idx="333">
                  <c:v>789</c:v>
                </c:pt>
                <c:pt idx="334">
                  <c:v>793</c:v>
                </c:pt>
                <c:pt idx="335">
                  <c:v>795</c:v>
                </c:pt>
                <c:pt idx="336">
                  <c:v>797</c:v>
                </c:pt>
                <c:pt idx="337">
                  <c:v>799</c:v>
                </c:pt>
                <c:pt idx="338">
                  <c:v>801</c:v>
                </c:pt>
                <c:pt idx="339">
                  <c:v>803</c:v>
                </c:pt>
                <c:pt idx="340">
                  <c:v>805</c:v>
                </c:pt>
                <c:pt idx="341">
                  <c:v>807</c:v>
                </c:pt>
                <c:pt idx="342">
                  <c:v>809</c:v>
                </c:pt>
                <c:pt idx="343">
                  <c:v>811</c:v>
                </c:pt>
                <c:pt idx="344">
                  <c:v>815</c:v>
                </c:pt>
                <c:pt idx="345">
                  <c:v>817</c:v>
                </c:pt>
                <c:pt idx="346">
                  <c:v>819</c:v>
                </c:pt>
                <c:pt idx="347">
                  <c:v>821</c:v>
                </c:pt>
                <c:pt idx="348">
                  <c:v>823</c:v>
                </c:pt>
                <c:pt idx="349">
                  <c:v>825</c:v>
                </c:pt>
                <c:pt idx="350">
                  <c:v>827</c:v>
                </c:pt>
                <c:pt idx="351">
                  <c:v>829</c:v>
                </c:pt>
                <c:pt idx="352">
                  <c:v>831</c:v>
                </c:pt>
                <c:pt idx="353">
                  <c:v>835</c:v>
                </c:pt>
                <c:pt idx="354">
                  <c:v>837</c:v>
                </c:pt>
                <c:pt idx="355">
                  <c:v>839</c:v>
                </c:pt>
                <c:pt idx="356">
                  <c:v>841</c:v>
                </c:pt>
                <c:pt idx="357">
                  <c:v>843</c:v>
                </c:pt>
                <c:pt idx="358">
                  <c:v>845</c:v>
                </c:pt>
                <c:pt idx="359">
                  <c:v>847</c:v>
                </c:pt>
                <c:pt idx="360">
                  <c:v>849</c:v>
                </c:pt>
                <c:pt idx="361">
                  <c:v>851</c:v>
                </c:pt>
                <c:pt idx="362">
                  <c:v>853</c:v>
                </c:pt>
                <c:pt idx="363">
                  <c:v>855</c:v>
                </c:pt>
                <c:pt idx="364">
                  <c:v>857</c:v>
                </c:pt>
                <c:pt idx="365">
                  <c:v>859</c:v>
                </c:pt>
                <c:pt idx="366">
                  <c:v>861</c:v>
                </c:pt>
                <c:pt idx="367">
                  <c:v>863</c:v>
                </c:pt>
                <c:pt idx="368">
                  <c:v>865</c:v>
                </c:pt>
                <c:pt idx="369">
                  <c:v>867</c:v>
                </c:pt>
                <c:pt idx="370">
                  <c:v>869</c:v>
                </c:pt>
                <c:pt idx="371">
                  <c:v>871</c:v>
                </c:pt>
                <c:pt idx="372">
                  <c:v>873</c:v>
                </c:pt>
                <c:pt idx="373">
                  <c:v>877</c:v>
                </c:pt>
                <c:pt idx="374">
                  <c:v>881</c:v>
                </c:pt>
                <c:pt idx="375">
                  <c:v>883</c:v>
                </c:pt>
                <c:pt idx="376">
                  <c:v>885</c:v>
                </c:pt>
                <c:pt idx="377">
                  <c:v>887</c:v>
                </c:pt>
                <c:pt idx="378">
                  <c:v>889</c:v>
                </c:pt>
                <c:pt idx="379">
                  <c:v>891</c:v>
                </c:pt>
                <c:pt idx="380">
                  <c:v>893</c:v>
                </c:pt>
                <c:pt idx="381">
                  <c:v>895</c:v>
                </c:pt>
                <c:pt idx="382">
                  <c:v>897</c:v>
                </c:pt>
                <c:pt idx="383">
                  <c:v>899</c:v>
                </c:pt>
                <c:pt idx="384">
                  <c:v>901</c:v>
                </c:pt>
                <c:pt idx="385">
                  <c:v>907</c:v>
                </c:pt>
                <c:pt idx="386">
                  <c:v>909</c:v>
                </c:pt>
                <c:pt idx="387">
                  <c:v>911</c:v>
                </c:pt>
                <c:pt idx="388">
                  <c:v>915</c:v>
                </c:pt>
                <c:pt idx="389">
                  <c:v>917</c:v>
                </c:pt>
                <c:pt idx="390">
                  <c:v>919</c:v>
                </c:pt>
                <c:pt idx="391">
                  <c:v>921</c:v>
                </c:pt>
                <c:pt idx="392">
                  <c:v>923</c:v>
                </c:pt>
                <c:pt idx="393">
                  <c:v>925</c:v>
                </c:pt>
                <c:pt idx="394">
                  <c:v>927</c:v>
                </c:pt>
                <c:pt idx="395">
                  <c:v>931</c:v>
                </c:pt>
                <c:pt idx="396">
                  <c:v>933</c:v>
                </c:pt>
                <c:pt idx="397">
                  <c:v>937</c:v>
                </c:pt>
                <c:pt idx="398">
                  <c:v>939</c:v>
                </c:pt>
                <c:pt idx="399">
                  <c:v>941</c:v>
                </c:pt>
                <c:pt idx="400">
                  <c:v>943</c:v>
                </c:pt>
                <c:pt idx="401">
                  <c:v>945</c:v>
                </c:pt>
                <c:pt idx="402">
                  <c:v>949</c:v>
                </c:pt>
                <c:pt idx="403">
                  <c:v>951</c:v>
                </c:pt>
                <c:pt idx="404">
                  <c:v>953</c:v>
                </c:pt>
                <c:pt idx="405">
                  <c:v>957</c:v>
                </c:pt>
                <c:pt idx="406">
                  <c:v>959</c:v>
                </c:pt>
                <c:pt idx="407">
                  <c:v>961</c:v>
                </c:pt>
                <c:pt idx="408">
                  <c:v>963</c:v>
                </c:pt>
                <c:pt idx="409">
                  <c:v>965</c:v>
                </c:pt>
                <c:pt idx="410">
                  <c:v>967</c:v>
                </c:pt>
                <c:pt idx="411">
                  <c:v>969</c:v>
                </c:pt>
                <c:pt idx="412">
                  <c:v>971</c:v>
                </c:pt>
                <c:pt idx="413">
                  <c:v>973</c:v>
                </c:pt>
                <c:pt idx="414">
                  <c:v>975</c:v>
                </c:pt>
                <c:pt idx="415">
                  <c:v>977</c:v>
                </c:pt>
                <c:pt idx="416">
                  <c:v>979</c:v>
                </c:pt>
                <c:pt idx="417">
                  <c:v>983</c:v>
                </c:pt>
                <c:pt idx="418">
                  <c:v>985</c:v>
                </c:pt>
                <c:pt idx="419">
                  <c:v>987</c:v>
                </c:pt>
                <c:pt idx="420">
                  <c:v>989</c:v>
                </c:pt>
                <c:pt idx="421">
                  <c:v>991</c:v>
                </c:pt>
                <c:pt idx="422">
                  <c:v>993</c:v>
                </c:pt>
                <c:pt idx="423">
                  <c:v>995</c:v>
                </c:pt>
                <c:pt idx="424">
                  <c:v>997</c:v>
                </c:pt>
                <c:pt idx="425">
                  <c:v>999</c:v>
                </c:pt>
                <c:pt idx="426">
                  <c:v>1001</c:v>
                </c:pt>
                <c:pt idx="427">
                  <c:v>1003</c:v>
                </c:pt>
                <c:pt idx="428">
                  <c:v>1005</c:v>
                </c:pt>
                <c:pt idx="429">
                  <c:v>1007</c:v>
                </c:pt>
                <c:pt idx="430">
                  <c:v>1011</c:v>
                </c:pt>
                <c:pt idx="431">
                  <c:v>1013</c:v>
                </c:pt>
                <c:pt idx="432">
                  <c:v>1015</c:v>
                </c:pt>
                <c:pt idx="433">
                  <c:v>1017</c:v>
                </c:pt>
                <c:pt idx="434">
                  <c:v>1019</c:v>
                </c:pt>
                <c:pt idx="435">
                  <c:v>1021</c:v>
                </c:pt>
                <c:pt idx="436">
                  <c:v>1023</c:v>
                </c:pt>
                <c:pt idx="437">
                  <c:v>1025</c:v>
                </c:pt>
                <c:pt idx="438">
                  <c:v>1027</c:v>
                </c:pt>
                <c:pt idx="439">
                  <c:v>1029</c:v>
                </c:pt>
                <c:pt idx="440">
                  <c:v>1033</c:v>
                </c:pt>
                <c:pt idx="441">
                  <c:v>1037</c:v>
                </c:pt>
                <c:pt idx="442">
                  <c:v>1039</c:v>
                </c:pt>
                <c:pt idx="443">
                  <c:v>1041</c:v>
                </c:pt>
                <c:pt idx="444">
                  <c:v>1043</c:v>
                </c:pt>
                <c:pt idx="445">
                  <c:v>1045</c:v>
                </c:pt>
                <c:pt idx="446">
                  <c:v>1047</c:v>
                </c:pt>
                <c:pt idx="447">
                  <c:v>1049</c:v>
                </c:pt>
                <c:pt idx="448">
                  <c:v>1051</c:v>
                </c:pt>
                <c:pt idx="449">
                  <c:v>1053</c:v>
                </c:pt>
                <c:pt idx="450">
                  <c:v>1057</c:v>
                </c:pt>
                <c:pt idx="451">
                  <c:v>1059</c:v>
                </c:pt>
                <c:pt idx="452">
                  <c:v>1063</c:v>
                </c:pt>
                <c:pt idx="453">
                  <c:v>1065</c:v>
                </c:pt>
                <c:pt idx="454">
                  <c:v>1067</c:v>
                </c:pt>
                <c:pt idx="455">
                  <c:v>1069</c:v>
                </c:pt>
                <c:pt idx="456">
                  <c:v>1071</c:v>
                </c:pt>
                <c:pt idx="457">
                  <c:v>1073</c:v>
                </c:pt>
                <c:pt idx="458">
                  <c:v>1075</c:v>
                </c:pt>
                <c:pt idx="459">
                  <c:v>1081</c:v>
                </c:pt>
                <c:pt idx="460">
                  <c:v>1083</c:v>
                </c:pt>
                <c:pt idx="461">
                  <c:v>1085</c:v>
                </c:pt>
                <c:pt idx="462">
                  <c:v>1087</c:v>
                </c:pt>
                <c:pt idx="463">
                  <c:v>1089</c:v>
                </c:pt>
                <c:pt idx="464">
                  <c:v>1091</c:v>
                </c:pt>
                <c:pt idx="465">
                  <c:v>1093</c:v>
                </c:pt>
                <c:pt idx="466">
                  <c:v>1095</c:v>
                </c:pt>
                <c:pt idx="467">
                  <c:v>1097</c:v>
                </c:pt>
                <c:pt idx="468">
                  <c:v>1099</c:v>
                </c:pt>
                <c:pt idx="469">
                  <c:v>1101</c:v>
                </c:pt>
                <c:pt idx="470">
                  <c:v>1103</c:v>
                </c:pt>
                <c:pt idx="471">
                  <c:v>1107</c:v>
                </c:pt>
                <c:pt idx="472">
                  <c:v>1109</c:v>
                </c:pt>
                <c:pt idx="473">
                  <c:v>1111</c:v>
                </c:pt>
                <c:pt idx="474">
                  <c:v>1113</c:v>
                </c:pt>
                <c:pt idx="475">
                  <c:v>1115</c:v>
                </c:pt>
                <c:pt idx="476">
                  <c:v>1117</c:v>
                </c:pt>
                <c:pt idx="477">
                  <c:v>1119</c:v>
                </c:pt>
                <c:pt idx="478">
                  <c:v>1121</c:v>
                </c:pt>
                <c:pt idx="479">
                  <c:v>1123</c:v>
                </c:pt>
                <c:pt idx="480">
                  <c:v>1125</c:v>
                </c:pt>
                <c:pt idx="481">
                  <c:v>1127</c:v>
                </c:pt>
                <c:pt idx="482">
                  <c:v>1129</c:v>
                </c:pt>
                <c:pt idx="483">
                  <c:v>1131</c:v>
                </c:pt>
                <c:pt idx="484">
                  <c:v>1133</c:v>
                </c:pt>
                <c:pt idx="485">
                  <c:v>1135</c:v>
                </c:pt>
                <c:pt idx="486">
                  <c:v>1139</c:v>
                </c:pt>
                <c:pt idx="487">
                  <c:v>1141</c:v>
                </c:pt>
                <c:pt idx="488">
                  <c:v>1143</c:v>
                </c:pt>
                <c:pt idx="489">
                  <c:v>1145</c:v>
                </c:pt>
                <c:pt idx="490">
                  <c:v>1149</c:v>
                </c:pt>
                <c:pt idx="491">
                  <c:v>1151</c:v>
                </c:pt>
                <c:pt idx="492">
                  <c:v>1155</c:v>
                </c:pt>
                <c:pt idx="493">
                  <c:v>1157</c:v>
                </c:pt>
                <c:pt idx="494">
                  <c:v>1159</c:v>
                </c:pt>
                <c:pt idx="495">
                  <c:v>1161</c:v>
                </c:pt>
                <c:pt idx="496">
                  <c:v>1163</c:v>
                </c:pt>
                <c:pt idx="497">
                  <c:v>1165</c:v>
                </c:pt>
                <c:pt idx="498">
                  <c:v>1167</c:v>
                </c:pt>
                <c:pt idx="499">
                  <c:v>1169</c:v>
                </c:pt>
                <c:pt idx="500">
                  <c:v>1171</c:v>
                </c:pt>
                <c:pt idx="501">
                  <c:v>1173</c:v>
                </c:pt>
                <c:pt idx="502">
                  <c:v>1175</c:v>
                </c:pt>
                <c:pt idx="503">
                  <c:v>1177</c:v>
                </c:pt>
                <c:pt idx="504">
                  <c:v>1181</c:v>
                </c:pt>
                <c:pt idx="505">
                  <c:v>1183</c:v>
                </c:pt>
                <c:pt idx="506">
                  <c:v>1185</c:v>
                </c:pt>
                <c:pt idx="507">
                  <c:v>1187</c:v>
                </c:pt>
                <c:pt idx="508">
                  <c:v>1189</c:v>
                </c:pt>
                <c:pt idx="509">
                  <c:v>1191</c:v>
                </c:pt>
                <c:pt idx="510">
                  <c:v>1193</c:v>
                </c:pt>
                <c:pt idx="511">
                  <c:v>1195</c:v>
                </c:pt>
                <c:pt idx="512">
                  <c:v>1197</c:v>
                </c:pt>
                <c:pt idx="513">
                  <c:v>1199</c:v>
                </c:pt>
                <c:pt idx="514">
                  <c:v>1201</c:v>
                </c:pt>
                <c:pt idx="515">
                  <c:v>1203</c:v>
                </c:pt>
                <c:pt idx="516">
                  <c:v>1205</c:v>
                </c:pt>
                <c:pt idx="517">
                  <c:v>1209</c:v>
                </c:pt>
                <c:pt idx="518">
                  <c:v>1211</c:v>
                </c:pt>
                <c:pt idx="519">
                  <c:v>1213</c:v>
                </c:pt>
                <c:pt idx="520">
                  <c:v>1215</c:v>
                </c:pt>
                <c:pt idx="521">
                  <c:v>1217</c:v>
                </c:pt>
                <c:pt idx="522">
                  <c:v>1219</c:v>
                </c:pt>
                <c:pt idx="523">
                  <c:v>1221</c:v>
                </c:pt>
                <c:pt idx="524">
                  <c:v>1223</c:v>
                </c:pt>
                <c:pt idx="525">
                  <c:v>1225</c:v>
                </c:pt>
                <c:pt idx="526">
                  <c:v>1227</c:v>
                </c:pt>
                <c:pt idx="527">
                  <c:v>1229</c:v>
                </c:pt>
                <c:pt idx="528">
                  <c:v>1233</c:v>
                </c:pt>
                <c:pt idx="529">
                  <c:v>1235</c:v>
                </c:pt>
                <c:pt idx="530">
                  <c:v>1237</c:v>
                </c:pt>
                <c:pt idx="531">
                  <c:v>1239</c:v>
                </c:pt>
                <c:pt idx="532">
                  <c:v>1241</c:v>
                </c:pt>
                <c:pt idx="533">
                  <c:v>1243</c:v>
                </c:pt>
                <c:pt idx="534">
                  <c:v>1245</c:v>
                </c:pt>
                <c:pt idx="535">
                  <c:v>1247</c:v>
                </c:pt>
                <c:pt idx="536">
                  <c:v>1251</c:v>
                </c:pt>
                <c:pt idx="537">
                  <c:v>1253</c:v>
                </c:pt>
                <c:pt idx="538">
                  <c:v>1255</c:v>
                </c:pt>
                <c:pt idx="539">
                  <c:v>1259</c:v>
                </c:pt>
                <c:pt idx="540">
                  <c:v>1261</c:v>
                </c:pt>
                <c:pt idx="541">
                  <c:v>1263</c:v>
                </c:pt>
                <c:pt idx="542">
                  <c:v>1265</c:v>
                </c:pt>
                <c:pt idx="543">
                  <c:v>1267</c:v>
                </c:pt>
                <c:pt idx="544">
                  <c:v>1269</c:v>
                </c:pt>
                <c:pt idx="545">
                  <c:v>1271</c:v>
                </c:pt>
                <c:pt idx="546">
                  <c:v>1277</c:v>
                </c:pt>
                <c:pt idx="547">
                  <c:v>1279</c:v>
                </c:pt>
                <c:pt idx="548">
                  <c:v>1283</c:v>
                </c:pt>
                <c:pt idx="549">
                  <c:v>1289</c:v>
                </c:pt>
                <c:pt idx="550">
                  <c:v>1291</c:v>
                </c:pt>
                <c:pt idx="551">
                  <c:v>1293</c:v>
                </c:pt>
                <c:pt idx="552">
                  <c:v>1297</c:v>
                </c:pt>
                <c:pt idx="553">
                  <c:v>1299</c:v>
                </c:pt>
                <c:pt idx="554">
                  <c:v>1305</c:v>
                </c:pt>
                <c:pt idx="555">
                  <c:v>1307</c:v>
                </c:pt>
                <c:pt idx="556">
                  <c:v>1309</c:v>
                </c:pt>
                <c:pt idx="557">
                  <c:v>1311</c:v>
                </c:pt>
                <c:pt idx="558">
                  <c:v>1313</c:v>
                </c:pt>
                <c:pt idx="559">
                  <c:v>1315</c:v>
                </c:pt>
                <c:pt idx="560">
                  <c:v>1317</c:v>
                </c:pt>
                <c:pt idx="561">
                  <c:v>1319</c:v>
                </c:pt>
                <c:pt idx="562">
                  <c:v>1321</c:v>
                </c:pt>
                <c:pt idx="563">
                  <c:v>1325</c:v>
                </c:pt>
                <c:pt idx="564">
                  <c:v>1327</c:v>
                </c:pt>
                <c:pt idx="565">
                  <c:v>1329</c:v>
                </c:pt>
                <c:pt idx="566">
                  <c:v>1331</c:v>
                </c:pt>
                <c:pt idx="567">
                  <c:v>1333</c:v>
                </c:pt>
                <c:pt idx="568">
                  <c:v>1335</c:v>
                </c:pt>
                <c:pt idx="569">
                  <c:v>1339</c:v>
                </c:pt>
                <c:pt idx="570">
                  <c:v>1341</c:v>
                </c:pt>
                <c:pt idx="571">
                  <c:v>1343</c:v>
                </c:pt>
                <c:pt idx="572">
                  <c:v>1345</c:v>
                </c:pt>
                <c:pt idx="573">
                  <c:v>1347</c:v>
                </c:pt>
                <c:pt idx="574">
                  <c:v>1349</c:v>
                </c:pt>
                <c:pt idx="575">
                  <c:v>1351</c:v>
                </c:pt>
                <c:pt idx="576">
                  <c:v>1353</c:v>
                </c:pt>
                <c:pt idx="577">
                  <c:v>1355</c:v>
                </c:pt>
                <c:pt idx="578">
                  <c:v>1357</c:v>
                </c:pt>
                <c:pt idx="579">
                  <c:v>1359</c:v>
                </c:pt>
                <c:pt idx="580">
                  <c:v>1361</c:v>
                </c:pt>
                <c:pt idx="581">
                  <c:v>1365</c:v>
                </c:pt>
                <c:pt idx="582">
                  <c:v>1367</c:v>
                </c:pt>
                <c:pt idx="583">
                  <c:v>1373</c:v>
                </c:pt>
                <c:pt idx="584">
                  <c:v>1375</c:v>
                </c:pt>
                <c:pt idx="585">
                  <c:v>1379</c:v>
                </c:pt>
                <c:pt idx="586">
                  <c:v>1381</c:v>
                </c:pt>
                <c:pt idx="587">
                  <c:v>1383</c:v>
                </c:pt>
                <c:pt idx="588">
                  <c:v>1385</c:v>
                </c:pt>
                <c:pt idx="589">
                  <c:v>1389</c:v>
                </c:pt>
                <c:pt idx="590">
                  <c:v>1391</c:v>
                </c:pt>
                <c:pt idx="591">
                  <c:v>1393</c:v>
                </c:pt>
                <c:pt idx="592">
                  <c:v>1395</c:v>
                </c:pt>
                <c:pt idx="593">
                  <c:v>1399</c:v>
                </c:pt>
                <c:pt idx="594">
                  <c:v>1401</c:v>
                </c:pt>
                <c:pt idx="595">
                  <c:v>1403</c:v>
                </c:pt>
                <c:pt idx="596">
                  <c:v>1405</c:v>
                </c:pt>
                <c:pt idx="597">
                  <c:v>1407</c:v>
                </c:pt>
                <c:pt idx="598">
                  <c:v>1409</c:v>
                </c:pt>
                <c:pt idx="599">
                  <c:v>1411</c:v>
                </c:pt>
                <c:pt idx="600">
                  <c:v>1413</c:v>
                </c:pt>
                <c:pt idx="601">
                  <c:v>1415</c:v>
                </c:pt>
                <c:pt idx="602">
                  <c:v>1417</c:v>
                </c:pt>
                <c:pt idx="603">
                  <c:v>1419</c:v>
                </c:pt>
                <c:pt idx="604">
                  <c:v>1421</c:v>
                </c:pt>
                <c:pt idx="605">
                  <c:v>1423</c:v>
                </c:pt>
                <c:pt idx="606">
                  <c:v>1425</c:v>
                </c:pt>
                <c:pt idx="607">
                  <c:v>1427</c:v>
                </c:pt>
                <c:pt idx="608">
                  <c:v>1429</c:v>
                </c:pt>
                <c:pt idx="609">
                  <c:v>1431</c:v>
                </c:pt>
                <c:pt idx="610">
                  <c:v>1435</c:v>
                </c:pt>
                <c:pt idx="611">
                  <c:v>1437</c:v>
                </c:pt>
                <c:pt idx="612">
                  <c:v>1439</c:v>
                </c:pt>
                <c:pt idx="613">
                  <c:v>1443</c:v>
                </c:pt>
                <c:pt idx="614">
                  <c:v>1445</c:v>
                </c:pt>
                <c:pt idx="615">
                  <c:v>1449</c:v>
                </c:pt>
                <c:pt idx="616">
                  <c:v>1451</c:v>
                </c:pt>
                <c:pt idx="617">
                  <c:v>1453</c:v>
                </c:pt>
                <c:pt idx="618">
                  <c:v>1455</c:v>
                </c:pt>
                <c:pt idx="619">
                  <c:v>1457</c:v>
                </c:pt>
                <c:pt idx="620">
                  <c:v>1459</c:v>
                </c:pt>
                <c:pt idx="621">
                  <c:v>1465</c:v>
                </c:pt>
                <c:pt idx="622">
                  <c:v>1467</c:v>
                </c:pt>
                <c:pt idx="623">
                  <c:v>1469</c:v>
                </c:pt>
                <c:pt idx="624">
                  <c:v>1471</c:v>
                </c:pt>
                <c:pt idx="625">
                  <c:v>1473</c:v>
                </c:pt>
                <c:pt idx="626">
                  <c:v>1475</c:v>
                </c:pt>
                <c:pt idx="627">
                  <c:v>1477</c:v>
                </c:pt>
                <c:pt idx="628">
                  <c:v>1481</c:v>
                </c:pt>
                <c:pt idx="629">
                  <c:v>1483</c:v>
                </c:pt>
                <c:pt idx="630">
                  <c:v>1485</c:v>
                </c:pt>
                <c:pt idx="631">
                  <c:v>1487</c:v>
                </c:pt>
                <c:pt idx="632">
                  <c:v>1489</c:v>
                </c:pt>
                <c:pt idx="633">
                  <c:v>1491</c:v>
                </c:pt>
                <c:pt idx="634">
                  <c:v>1493</c:v>
                </c:pt>
                <c:pt idx="635">
                  <c:v>1495</c:v>
                </c:pt>
                <c:pt idx="636">
                  <c:v>1497</c:v>
                </c:pt>
                <c:pt idx="637">
                  <c:v>1501</c:v>
                </c:pt>
                <c:pt idx="638">
                  <c:v>1503</c:v>
                </c:pt>
                <c:pt idx="639">
                  <c:v>1505</c:v>
                </c:pt>
                <c:pt idx="640">
                  <c:v>1507</c:v>
                </c:pt>
                <c:pt idx="641">
                  <c:v>1509</c:v>
                </c:pt>
                <c:pt idx="642">
                  <c:v>1511</c:v>
                </c:pt>
                <c:pt idx="643">
                  <c:v>1513</c:v>
                </c:pt>
                <c:pt idx="644">
                  <c:v>1515</c:v>
                </c:pt>
                <c:pt idx="645">
                  <c:v>1521</c:v>
                </c:pt>
                <c:pt idx="646">
                  <c:v>1523</c:v>
                </c:pt>
                <c:pt idx="647">
                  <c:v>1525</c:v>
                </c:pt>
                <c:pt idx="648">
                  <c:v>1527</c:v>
                </c:pt>
                <c:pt idx="649">
                  <c:v>1529</c:v>
                </c:pt>
                <c:pt idx="650">
                  <c:v>1533</c:v>
                </c:pt>
                <c:pt idx="651">
                  <c:v>1535</c:v>
                </c:pt>
                <c:pt idx="652">
                  <c:v>1537</c:v>
                </c:pt>
                <c:pt idx="653">
                  <c:v>1539</c:v>
                </c:pt>
                <c:pt idx="654">
                  <c:v>1541</c:v>
                </c:pt>
                <c:pt idx="655">
                  <c:v>1543</c:v>
                </c:pt>
                <c:pt idx="656">
                  <c:v>1545</c:v>
                </c:pt>
                <c:pt idx="657">
                  <c:v>1549</c:v>
                </c:pt>
                <c:pt idx="658">
                  <c:v>1551</c:v>
                </c:pt>
                <c:pt idx="659">
                  <c:v>1553</c:v>
                </c:pt>
                <c:pt idx="660">
                  <c:v>1555</c:v>
                </c:pt>
                <c:pt idx="661">
                  <c:v>1559</c:v>
                </c:pt>
                <c:pt idx="662">
                  <c:v>1561</c:v>
                </c:pt>
                <c:pt idx="663">
                  <c:v>1563</c:v>
                </c:pt>
                <c:pt idx="664">
                  <c:v>1565</c:v>
                </c:pt>
                <c:pt idx="665">
                  <c:v>1569</c:v>
                </c:pt>
                <c:pt idx="666">
                  <c:v>1571</c:v>
                </c:pt>
                <c:pt idx="667">
                  <c:v>1577</c:v>
                </c:pt>
                <c:pt idx="668">
                  <c:v>1579</c:v>
                </c:pt>
                <c:pt idx="669">
                  <c:v>1581</c:v>
                </c:pt>
                <c:pt idx="670">
                  <c:v>1583</c:v>
                </c:pt>
                <c:pt idx="671">
                  <c:v>1589</c:v>
                </c:pt>
                <c:pt idx="672">
                  <c:v>1591</c:v>
                </c:pt>
                <c:pt idx="673">
                  <c:v>1593</c:v>
                </c:pt>
                <c:pt idx="674">
                  <c:v>1595</c:v>
                </c:pt>
                <c:pt idx="675">
                  <c:v>1597</c:v>
                </c:pt>
                <c:pt idx="676">
                  <c:v>1599</c:v>
                </c:pt>
                <c:pt idx="677">
                  <c:v>1601</c:v>
                </c:pt>
                <c:pt idx="678">
                  <c:v>1605</c:v>
                </c:pt>
                <c:pt idx="679">
                  <c:v>1607</c:v>
                </c:pt>
                <c:pt idx="680">
                  <c:v>1609</c:v>
                </c:pt>
                <c:pt idx="681">
                  <c:v>1611</c:v>
                </c:pt>
                <c:pt idx="682">
                  <c:v>1613</c:v>
                </c:pt>
                <c:pt idx="683">
                  <c:v>1615</c:v>
                </c:pt>
                <c:pt idx="684">
                  <c:v>1623</c:v>
                </c:pt>
                <c:pt idx="685">
                  <c:v>1625</c:v>
                </c:pt>
                <c:pt idx="686">
                  <c:v>1627</c:v>
                </c:pt>
                <c:pt idx="687">
                  <c:v>1629</c:v>
                </c:pt>
                <c:pt idx="688">
                  <c:v>1631</c:v>
                </c:pt>
                <c:pt idx="689">
                  <c:v>1633</c:v>
                </c:pt>
                <c:pt idx="690">
                  <c:v>1635</c:v>
                </c:pt>
                <c:pt idx="691">
                  <c:v>1637</c:v>
                </c:pt>
                <c:pt idx="692">
                  <c:v>1641</c:v>
                </c:pt>
                <c:pt idx="693">
                  <c:v>1643</c:v>
                </c:pt>
                <c:pt idx="694">
                  <c:v>1645</c:v>
                </c:pt>
                <c:pt idx="695">
                  <c:v>1647</c:v>
                </c:pt>
                <c:pt idx="696">
                  <c:v>1651</c:v>
                </c:pt>
                <c:pt idx="697">
                  <c:v>1655</c:v>
                </c:pt>
                <c:pt idx="698">
                  <c:v>1657</c:v>
                </c:pt>
                <c:pt idx="699">
                  <c:v>1661</c:v>
                </c:pt>
                <c:pt idx="700">
                  <c:v>1663</c:v>
                </c:pt>
                <c:pt idx="701">
                  <c:v>1665</c:v>
                </c:pt>
                <c:pt idx="702">
                  <c:v>1667</c:v>
                </c:pt>
                <c:pt idx="703">
                  <c:v>1669</c:v>
                </c:pt>
                <c:pt idx="704">
                  <c:v>1671</c:v>
                </c:pt>
                <c:pt idx="705">
                  <c:v>1673</c:v>
                </c:pt>
                <c:pt idx="706">
                  <c:v>1675</c:v>
                </c:pt>
                <c:pt idx="707">
                  <c:v>1679</c:v>
                </c:pt>
                <c:pt idx="708">
                  <c:v>1681</c:v>
                </c:pt>
                <c:pt idx="709">
                  <c:v>1683</c:v>
                </c:pt>
                <c:pt idx="710">
                  <c:v>1685</c:v>
                </c:pt>
                <c:pt idx="711">
                  <c:v>1687</c:v>
                </c:pt>
                <c:pt idx="712">
                  <c:v>1689</c:v>
                </c:pt>
                <c:pt idx="713">
                  <c:v>1691</c:v>
                </c:pt>
                <c:pt idx="714">
                  <c:v>1693</c:v>
                </c:pt>
                <c:pt idx="715">
                  <c:v>1695</c:v>
                </c:pt>
                <c:pt idx="716">
                  <c:v>1697</c:v>
                </c:pt>
                <c:pt idx="717">
                  <c:v>1699</c:v>
                </c:pt>
                <c:pt idx="718">
                  <c:v>1701</c:v>
                </c:pt>
                <c:pt idx="719">
                  <c:v>1703</c:v>
                </c:pt>
                <c:pt idx="720">
                  <c:v>1705</c:v>
                </c:pt>
                <c:pt idx="721">
                  <c:v>1707</c:v>
                </c:pt>
                <c:pt idx="722">
                  <c:v>1709</c:v>
                </c:pt>
                <c:pt idx="723">
                  <c:v>1713</c:v>
                </c:pt>
                <c:pt idx="724">
                  <c:v>1715</c:v>
                </c:pt>
                <c:pt idx="725">
                  <c:v>1717</c:v>
                </c:pt>
                <c:pt idx="726">
                  <c:v>1719</c:v>
                </c:pt>
                <c:pt idx="727">
                  <c:v>1721</c:v>
                </c:pt>
                <c:pt idx="728">
                  <c:v>1723</c:v>
                </c:pt>
                <c:pt idx="729">
                  <c:v>1725</c:v>
                </c:pt>
                <c:pt idx="730">
                  <c:v>1727</c:v>
                </c:pt>
                <c:pt idx="731">
                  <c:v>1731</c:v>
                </c:pt>
                <c:pt idx="732">
                  <c:v>1733</c:v>
                </c:pt>
                <c:pt idx="733">
                  <c:v>1737</c:v>
                </c:pt>
                <c:pt idx="734">
                  <c:v>1741</c:v>
                </c:pt>
                <c:pt idx="735">
                  <c:v>1743</c:v>
                </c:pt>
                <c:pt idx="736">
                  <c:v>1745</c:v>
                </c:pt>
                <c:pt idx="737">
                  <c:v>1747</c:v>
                </c:pt>
                <c:pt idx="738">
                  <c:v>1749</c:v>
                </c:pt>
                <c:pt idx="739">
                  <c:v>1751</c:v>
                </c:pt>
                <c:pt idx="740">
                  <c:v>1753</c:v>
                </c:pt>
                <c:pt idx="741">
                  <c:v>1755</c:v>
                </c:pt>
                <c:pt idx="742">
                  <c:v>1757</c:v>
                </c:pt>
                <c:pt idx="743">
                  <c:v>1759</c:v>
                </c:pt>
                <c:pt idx="744">
                  <c:v>1761</c:v>
                </c:pt>
                <c:pt idx="745">
                  <c:v>1763</c:v>
                </c:pt>
                <c:pt idx="746">
                  <c:v>1767</c:v>
                </c:pt>
                <c:pt idx="747">
                  <c:v>1771</c:v>
                </c:pt>
                <c:pt idx="748">
                  <c:v>1775</c:v>
                </c:pt>
                <c:pt idx="749">
                  <c:v>1777</c:v>
                </c:pt>
                <c:pt idx="750">
                  <c:v>1779</c:v>
                </c:pt>
                <c:pt idx="751">
                  <c:v>1781</c:v>
                </c:pt>
                <c:pt idx="752">
                  <c:v>1783</c:v>
                </c:pt>
                <c:pt idx="753">
                  <c:v>1785</c:v>
                </c:pt>
                <c:pt idx="754">
                  <c:v>1787</c:v>
                </c:pt>
                <c:pt idx="755">
                  <c:v>1793</c:v>
                </c:pt>
                <c:pt idx="756">
                  <c:v>1795</c:v>
                </c:pt>
                <c:pt idx="757">
                  <c:v>1797</c:v>
                </c:pt>
                <c:pt idx="758">
                  <c:v>1801</c:v>
                </c:pt>
                <c:pt idx="759">
                  <c:v>1803</c:v>
                </c:pt>
                <c:pt idx="760">
                  <c:v>1805</c:v>
                </c:pt>
                <c:pt idx="761">
                  <c:v>1807</c:v>
                </c:pt>
                <c:pt idx="762">
                  <c:v>1809</c:v>
                </c:pt>
                <c:pt idx="763">
                  <c:v>1811</c:v>
                </c:pt>
                <c:pt idx="764">
                  <c:v>1813</c:v>
                </c:pt>
                <c:pt idx="765">
                  <c:v>1815</c:v>
                </c:pt>
                <c:pt idx="766">
                  <c:v>1817</c:v>
                </c:pt>
                <c:pt idx="767">
                  <c:v>1819</c:v>
                </c:pt>
                <c:pt idx="768">
                  <c:v>1823</c:v>
                </c:pt>
                <c:pt idx="769">
                  <c:v>1825</c:v>
                </c:pt>
                <c:pt idx="770">
                  <c:v>1827</c:v>
                </c:pt>
                <c:pt idx="771">
                  <c:v>1829</c:v>
                </c:pt>
                <c:pt idx="772">
                  <c:v>1831</c:v>
                </c:pt>
                <c:pt idx="773">
                  <c:v>1833</c:v>
                </c:pt>
                <c:pt idx="774">
                  <c:v>1835</c:v>
                </c:pt>
                <c:pt idx="775">
                  <c:v>1837</c:v>
                </c:pt>
                <c:pt idx="776">
                  <c:v>1841</c:v>
                </c:pt>
                <c:pt idx="777">
                  <c:v>1845</c:v>
                </c:pt>
                <c:pt idx="778">
                  <c:v>1847</c:v>
                </c:pt>
                <c:pt idx="779">
                  <c:v>1849</c:v>
                </c:pt>
                <c:pt idx="780">
                  <c:v>1853</c:v>
                </c:pt>
                <c:pt idx="781">
                  <c:v>1857</c:v>
                </c:pt>
                <c:pt idx="782">
                  <c:v>1859</c:v>
                </c:pt>
                <c:pt idx="783">
                  <c:v>1861</c:v>
                </c:pt>
                <c:pt idx="784">
                  <c:v>1863</c:v>
                </c:pt>
                <c:pt idx="785">
                  <c:v>1865</c:v>
                </c:pt>
                <c:pt idx="786">
                  <c:v>1867</c:v>
                </c:pt>
                <c:pt idx="787">
                  <c:v>1869</c:v>
                </c:pt>
                <c:pt idx="788">
                  <c:v>1871</c:v>
                </c:pt>
                <c:pt idx="789">
                  <c:v>1873</c:v>
                </c:pt>
                <c:pt idx="790">
                  <c:v>1875</c:v>
                </c:pt>
                <c:pt idx="791">
                  <c:v>1877</c:v>
                </c:pt>
                <c:pt idx="792">
                  <c:v>1879</c:v>
                </c:pt>
                <c:pt idx="793">
                  <c:v>1881</c:v>
                </c:pt>
                <c:pt idx="794">
                  <c:v>1883</c:v>
                </c:pt>
                <c:pt idx="795">
                  <c:v>1885</c:v>
                </c:pt>
                <c:pt idx="796">
                  <c:v>1887</c:v>
                </c:pt>
                <c:pt idx="797">
                  <c:v>1889</c:v>
                </c:pt>
                <c:pt idx="798">
                  <c:v>1891</c:v>
                </c:pt>
                <c:pt idx="799">
                  <c:v>1893</c:v>
                </c:pt>
                <c:pt idx="800">
                  <c:v>1899</c:v>
                </c:pt>
                <c:pt idx="801">
                  <c:v>1901</c:v>
                </c:pt>
                <c:pt idx="802">
                  <c:v>1903</c:v>
                </c:pt>
                <c:pt idx="803">
                  <c:v>1907</c:v>
                </c:pt>
                <c:pt idx="804">
                  <c:v>1909</c:v>
                </c:pt>
                <c:pt idx="805">
                  <c:v>1911</c:v>
                </c:pt>
                <c:pt idx="806">
                  <c:v>1913</c:v>
                </c:pt>
                <c:pt idx="807">
                  <c:v>1915</c:v>
                </c:pt>
                <c:pt idx="808">
                  <c:v>1917</c:v>
                </c:pt>
                <c:pt idx="809">
                  <c:v>1919</c:v>
                </c:pt>
                <c:pt idx="810">
                  <c:v>1921</c:v>
                </c:pt>
                <c:pt idx="811">
                  <c:v>1925</c:v>
                </c:pt>
                <c:pt idx="812">
                  <c:v>1927</c:v>
                </c:pt>
                <c:pt idx="813">
                  <c:v>1929</c:v>
                </c:pt>
                <c:pt idx="814">
                  <c:v>1931</c:v>
                </c:pt>
                <c:pt idx="815">
                  <c:v>1933</c:v>
                </c:pt>
                <c:pt idx="816">
                  <c:v>1935</c:v>
                </c:pt>
                <c:pt idx="817">
                  <c:v>1937</c:v>
                </c:pt>
                <c:pt idx="818">
                  <c:v>1939</c:v>
                </c:pt>
                <c:pt idx="819">
                  <c:v>1943</c:v>
                </c:pt>
                <c:pt idx="820">
                  <c:v>1945</c:v>
                </c:pt>
                <c:pt idx="821">
                  <c:v>1947</c:v>
                </c:pt>
                <c:pt idx="822">
                  <c:v>1951</c:v>
                </c:pt>
                <c:pt idx="823">
                  <c:v>1953</c:v>
                </c:pt>
                <c:pt idx="824">
                  <c:v>1955</c:v>
                </c:pt>
                <c:pt idx="825">
                  <c:v>1957</c:v>
                </c:pt>
                <c:pt idx="826">
                  <c:v>1959</c:v>
                </c:pt>
                <c:pt idx="827">
                  <c:v>1961</c:v>
                </c:pt>
                <c:pt idx="828">
                  <c:v>1963</c:v>
                </c:pt>
                <c:pt idx="829">
                  <c:v>1965</c:v>
                </c:pt>
                <c:pt idx="830">
                  <c:v>1967</c:v>
                </c:pt>
                <c:pt idx="831">
                  <c:v>1971</c:v>
                </c:pt>
                <c:pt idx="832">
                  <c:v>1973</c:v>
                </c:pt>
                <c:pt idx="833">
                  <c:v>1975</c:v>
                </c:pt>
                <c:pt idx="834">
                  <c:v>1977</c:v>
                </c:pt>
                <c:pt idx="835">
                  <c:v>1979</c:v>
                </c:pt>
                <c:pt idx="836">
                  <c:v>1985</c:v>
                </c:pt>
                <c:pt idx="837">
                  <c:v>1987</c:v>
                </c:pt>
                <c:pt idx="838">
                  <c:v>1989</c:v>
                </c:pt>
                <c:pt idx="839">
                  <c:v>1991</c:v>
                </c:pt>
                <c:pt idx="840">
                  <c:v>1993</c:v>
                </c:pt>
                <c:pt idx="841">
                  <c:v>1995</c:v>
                </c:pt>
                <c:pt idx="842">
                  <c:v>1997</c:v>
                </c:pt>
                <c:pt idx="843">
                  <c:v>1999</c:v>
                </c:pt>
                <c:pt idx="844">
                  <c:v>2003</c:v>
                </c:pt>
                <c:pt idx="845">
                  <c:v>2005</c:v>
                </c:pt>
                <c:pt idx="846">
                  <c:v>2007</c:v>
                </c:pt>
                <c:pt idx="847">
                  <c:v>2009</c:v>
                </c:pt>
                <c:pt idx="848">
                  <c:v>2011</c:v>
                </c:pt>
                <c:pt idx="849">
                  <c:v>2013</c:v>
                </c:pt>
                <c:pt idx="850">
                  <c:v>2015</c:v>
                </c:pt>
                <c:pt idx="851">
                  <c:v>2017</c:v>
                </c:pt>
                <c:pt idx="852">
                  <c:v>2019</c:v>
                </c:pt>
                <c:pt idx="853">
                  <c:v>2025</c:v>
                </c:pt>
                <c:pt idx="854">
                  <c:v>2027</c:v>
                </c:pt>
                <c:pt idx="855">
                  <c:v>2029</c:v>
                </c:pt>
                <c:pt idx="856">
                  <c:v>2031</c:v>
                </c:pt>
                <c:pt idx="857">
                  <c:v>2035</c:v>
                </c:pt>
                <c:pt idx="858">
                  <c:v>2037</c:v>
                </c:pt>
                <c:pt idx="859">
                  <c:v>2039</c:v>
                </c:pt>
                <c:pt idx="860">
                  <c:v>2043</c:v>
                </c:pt>
                <c:pt idx="861">
                  <c:v>2045</c:v>
                </c:pt>
                <c:pt idx="862">
                  <c:v>2047</c:v>
                </c:pt>
                <c:pt idx="863">
                  <c:v>2049</c:v>
                </c:pt>
                <c:pt idx="864">
                  <c:v>2051</c:v>
                </c:pt>
                <c:pt idx="865">
                  <c:v>2053</c:v>
                </c:pt>
                <c:pt idx="866">
                  <c:v>2055</c:v>
                </c:pt>
                <c:pt idx="867">
                  <c:v>2057</c:v>
                </c:pt>
                <c:pt idx="868">
                  <c:v>2059</c:v>
                </c:pt>
                <c:pt idx="869">
                  <c:v>2061</c:v>
                </c:pt>
                <c:pt idx="870">
                  <c:v>2063</c:v>
                </c:pt>
                <c:pt idx="871">
                  <c:v>2065</c:v>
                </c:pt>
                <c:pt idx="872">
                  <c:v>2067</c:v>
                </c:pt>
                <c:pt idx="873">
                  <c:v>2069</c:v>
                </c:pt>
                <c:pt idx="874">
                  <c:v>2073</c:v>
                </c:pt>
                <c:pt idx="875">
                  <c:v>2075</c:v>
                </c:pt>
                <c:pt idx="876">
                  <c:v>2077</c:v>
                </c:pt>
                <c:pt idx="877">
                  <c:v>2079</c:v>
                </c:pt>
                <c:pt idx="878">
                  <c:v>2081</c:v>
                </c:pt>
                <c:pt idx="879">
                  <c:v>2083</c:v>
                </c:pt>
                <c:pt idx="880">
                  <c:v>2085</c:v>
                </c:pt>
                <c:pt idx="881">
                  <c:v>2089</c:v>
                </c:pt>
                <c:pt idx="882">
                  <c:v>2091</c:v>
                </c:pt>
                <c:pt idx="883">
                  <c:v>2093</c:v>
                </c:pt>
                <c:pt idx="884">
                  <c:v>2097</c:v>
                </c:pt>
                <c:pt idx="885">
                  <c:v>2099</c:v>
                </c:pt>
                <c:pt idx="886">
                  <c:v>2101</c:v>
                </c:pt>
                <c:pt idx="887">
                  <c:v>2103</c:v>
                </c:pt>
                <c:pt idx="888">
                  <c:v>2105</c:v>
                </c:pt>
                <c:pt idx="889">
                  <c:v>2107</c:v>
                </c:pt>
                <c:pt idx="890">
                  <c:v>2109</c:v>
                </c:pt>
                <c:pt idx="891">
                  <c:v>2115</c:v>
                </c:pt>
                <c:pt idx="892">
                  <c:v>2117</c:v>
                </c:pt>
                <c:pt idx="893">
                  <c:v>2123</c:v>
                </c:pt>
                <c:pt idx="894">
                  <c:v>2125</c:v>
                </c:pt>
                <c:pt idx="895">
                  <c:v>2127</c:v>
                </c:pt>
                <c:pt idx="896">
                  <c:v>2129</c:v>
                </c:pt>
                <c:pt idx="897">
                  <c:v>2131</c:v>
                </c:pt>
                <c:pt idx="898">
                  <c:v>2133</c:v>
                </c:pt>
                <c:pt idx="899">
                  <c:v>2135</c:v>
                </c:pt>
                <c:pt idx="900">
                  <c:v>2137</c:v>
                </c:pt>
                <c:pt idx="901">
                  <c:v>2141</c:v>
                </c:pt>
                <c:pt idx="902">
                  <c:v>2143</c:v>
                </c:pt>
                <c:pt idx="903">
                  <c:v>2145</c:v>
                </c:pt>
                <c:pt idx="904">
                  <c:v>2149</c:v>
                </c:pt>
                <c:pt idx="905">
                  <c:v>2151</c:v>
                </c:pt>
                <c:pt idx="906">
                  <c:v>2153</c:v>
                </c:pt>
                <c:pt idx="907">
                  <c:v>2155</c:v>
                </c:pt>
                <c:pt idx="908">
                  <c:v>2157</c:v>
                </c:pt>
                <c:pt idx="909">
                  <c:v>2159</c:v>
                </c:pt>
                <c:pt idx="910">
                  <c:v>2163</c:v>
                </c:pt>
                <c:pt idx="911">
                  <c:v>2165</c:v>
                </c:pt>
                <c:pt idx="912">
                  <c:v>2167</c:v>
                </c:pt>
                <c:pt idx="913">
                  <c:v>2169</c:v>
                </c:pt>
                <c:pt idx="914">
                  <c:v>2171</c:v>
                </c:pt>
                <c:pt idx="915">
                  <c:v>2173</c:v>
                </c:pt>
                <c:pt idx="916">
                  <c:v>2175</c:v>
                </c:pt>
                <c:pt idx="917">
                  <c:v>2177</c:v>
                </c:pt>
                <c:pt idx="918">
                  <c:v>2181</c:v>
                </c:pt>
                <c:pt idx="919">
                  <c:v>2183</c:v>
                </c:pt>
                <c:pt idx="920">
                  <c:v>2185</c:v>
                </c:pt>
                <c:pt idx="921">
                  <c:v>2187</c:v>
                </c:pt>
                <c:pt idx="922">
                  <c:v>2189</c:v>
                </c:pt>
                <c:pt idx="923">
                  <c:v>2191</c:v>
                </c:pt>
                <c:pt idx="924">
                  <c:v>2193</c:v>
                </c:pt>
                <c:pt idx="925">
                  <c:v>2195</c:v>
                </c:pt>
                <c:pt idx="926">
                  <c:v>2197</c:v>
                </c:pt>
                <c:pt idx="927">
                  <c:v>2199</c:v>
                </c:pt>
                <c:pt idx="928">
                  <c:v>2201</c:v>
                </c:pt>
                <c:pt idx="929">
                  <c:v>2203</c:v>
                </c:pt>
                <c:pt idx="930">
                  <c:v>2205</c:v>
                </c:pt>
                <c:pt idx="931">
                  <c:v>2207</c:v>
                </c:pt>
                <c:pt idx="932">
                  <c:v>2213</c:v>
                </c:pt>
                <c:pt idx="933">
                  <c:v>2215</c:v>
                </c:pt>
                <c:pt idx="934">
                  <c:v>2217</c:v>
                </c:pt>
                <c:pt idx="935">
                  <c:v>2219</c:v>
                </c:pt>
                <c:pt idx="936">
                  <c:v>2221</c:v>
                </c:pt>
                <c:pt idx="937">
                  <c:v>2227</c:v>
                </c:pt>
                <c:pt idx="938">
                  <c:v>2229</c:v>
                </c:pt>
                <c:pt idx="939">
                  <c:v>2231</c:v>
                </c:pt>
                <c:pt idx="940">
                  <c:v>2233</c:v>
                </c:pt>
                <c:pt idx="941">
                  <c:v>2235</c:v>
                </c:pt>
                <c:pt idx="942">
                  <c:v>2237</c:v>
                </c:pt>
                <c:pt idx="943">
                  <c:v>2239</c:v>
                </c:pt>
                <c:pt idx="944">
                  <c:v>2243</c:v>
                </c:pt>
                <c:pt idx="945">
                  <c:v>2245</c:v>
                </c:pt>
                <c:pt idx="946">
                  <c:v>2247</c:v>
                </c:pt>
                <c:pt idx="947">
                  <c:v>2251</c:v>
                </c:pt>
                <c:pt idx="948">
                  <c:v>2253</c:v>
                </c:pt>
                <c:pt idx="949">
                  <c:v>2255</c:v>
                </c:pt>
                <c:pt idx="950">
                  <c:v>2257</c:v>
                </c:pt>
                <c:pt idx="951">
                  <c:v>2259</c:v>
                </c:pt>
                <c:pt idx="952">
                  <c:v>2261</c:v>
                </c:pt>
                <c:pt idx="953">
                  <c:v>2267</c:v>
                </c:pt>
                <c:pt idx="954">
                  <c:v>2269</c:v>
                </c:pt>
                <c:pt idx="955">
                  <c:v>2271</c:v>
                </c:pt>
                <c:pt idx="956">
                  <c:v>2273</c:v>
                </c:pt>
                <c:pt idx="957">
                  <c:v>2281</c:v>
                </c:pt>
                <c:pt idx="958">
                  <c:v>2283</c:v>
                </c:pt>
                <c:pt idx="959">
                  <c:v>2285</c:v>
                </c:pt>
                <c:pt idx="960">
                  <c:v>2287</c:v>
                </c:pt>
                <c:pt idx="961">
                  <c:v>2289</c:v>
                </c:pt>
                <c:pt idx="962">
                  <c:v>2291</c:v>
                </c:pt>
                <c:pt idx="963">
                  <c:v>2293</c:v>
                </c:pt>
                <c:pt idx="964">
                  <c:v>2299</c:v>
                </c:pt>
                <c:pt idx="965">
                  <c:v>2301</c:v>
                </c:pt>
                <c:pt idx="966">
                  <c:v>2303</c:v>
                </c:pt>
                <c:pt idx="967">
                  <c:v>2305</c:v>
                </c:pt>
                <c:pt idx="968">
                  <c:v>2307</c:v>
                </c:pt>
                <c:pt idx="969">
                  <c:v>2309</c:v>
                </c:pt>
                <c:pt idx="970">
                  <c:v>2311</c:v>
                </c:pt>
                <c:pt idx="971">
                  <c:v>2313</c:v>
                </c:pt>
                <c:pt idx="972">
                  <c:v>2315</c:v>
                </c:pt>
                <c:pt idx="973">
                  <c:v>2317</c:v>
                </c:pt>
                <c:pt idx="974">
                  <c:v>2319</c:v>
                </c:pt>
                <c:pt idx="975">
                  <c:v>2321</c:v>
                </c:pt>
                <c:pt idx="976">
                  <c:v>2323</c:v>
                </c:pt>
                <c:pt idx="977">
                  <c:v>2325</c:v>
                </c:pt>
                <c:pt idx="978">
                  <c:v>2327</c:v>
                </c:pt>
                <c:pt idx="979">
                  <c:v>2329</c:v>
                </c:pt>
                <c:pt idx="980">
                  <c:v>2333</c:v>
                </c:pt>
                <c:pt idx="981">
                  <c:v>2335</c:v>
                </c:pt>
                <c:pt idx="982">
                  <c:v>2337</c:v>
                </c:pt>
                <c:pt idx="983">
                  <c:v>2341</c:v>
                </c:pt>
                <c:pt idx="984">
                  <c:v>2343</c:v>
                </c:pt>
                <c:pt idx="985">
                  <c:v>2345</c:v>
                </c:pt>
                <c:pt idx="986">
                  <c:v>2349</c:v>
                </c:pt>
                <c:pt idx="987">
                  <c:v>2351</c:v>
                </c:pt>
                <c:pt idx="988">
                  <c:v>2353</c:v>
                </c:pt>
                <c:pt idx="989">
                  <c:v>2355</c:v>
                </c:pt>
                <c:pt idx="990">
                  <c:v>2357</c:v>
                </c:pt>
                <c:pt idx="991">
                  <c:v>2359</c:v>
                </c:pt>
                <c:pt idx="992">
                  <c:v>2361</c:v>
                </c:pt>
                <c:pt idx="993">
                  <c:v>2363</c:v>
                </c:pt>
                <c:pt idx="994">
                  <c:v>2365</c:v>
                </c:pt>
                <c:pt idx="995">
                  <c:v>2367</c:v>
                </c:pt>
                <c:pt idx="996">
                  <c:v>2371</c:v>
                </c:pt>
                <c:pt idx="997">
                  <c:v>2373</c:v>
                </c:pt>
                <c:pt idx="998">
                  <c:v>2375</c:v>
                </c:pt>
                <c:pt idx="999">
                  <c:v>2377</c:v>
                </c:pt>
                <c:pt idx="1000">
                  <c:v>2379</c:v>
                </c:pt>
                <c:pt idx="1001">
                  <c:v>2381</c:v>
                </c:pt>
                <c:pt idx="1002">
                  <c:v>2389</c:v>
                </c:pt>
                <c:pt idx="1003">
                  <c:v>2391</c:v>
                </c:pt>
                <c:pt idx="1004">
                  <c:v>2393</c:v>
                </c:pt>
                <c:pt idx="1005">
                  <c:v>2395</c:v>
                </c:pt>
                <c:pt idx="1006">
                  <c:v>2397</c:v>
                </c:pt>
                <c:pt idx="1007">
                  <c:v>2399</c:v>
                </c:pt>
                <c:pt idx="1008">
                  <c:v>2401</c:v>
                </c:pt>
                <c:pt idx="1009">
                  <c:v>2403</c:v>
                </c:pt>
                <c:pt idx="1010">
                  <c:v>2405</c:v>
                </c:pt>
                <c:pt idx="1011">
                  <c:v>2407</c:v>
                </c:pt>
                <c:pt idx="1012">
                  <c:v>2409</c:v>
                </c:pt>
                <c:pt idx="1013">
                  <c:v>2413</c:v>
                </c:pt>
                <c:pt idx="1014">
                  <c:v>2415</c:v>
                </c:pt>
                <c:pt idx="1015">
                  <c:v>2417</c:v>
                </c:pt>
                <c:pt idx="1016">
                  <c:v>2419</c:v>
                </c:pt>
                <c:pt idx="1017">
                  <c:v>2421</c:v>
                </c:pt>
                <c:pt idx="1018">
                  <c:v>2425</c:v>
                </c:pt>
                <c:pt idx="1019">
                  <c:v>2429</c:v>
                </c:pt>
                <c:pt idx="1020">
                  <c:v>2431</c:v>
                </c:pt>
                <c:pt idx="1021">
                  <c:v>2433</c:v>
                </c:pt>
                <c:pt idx="1022">
                  <c:v>2435</c:v>
                </c:pt>
                <c:pt idx="1023">
                  <c:v>2439</c:v>
                </c:pt>
                <c:pt idx="1024">
                  <c:v>2441</c:v>
                </c:pt>
                <c:pt idx="1025">
                  <c:v>2443</c:v>
                </c:pt>
                <c:pt idx="1026">
                  <c:v>2445</c:v>
                </c:pt>
                <c:pt idx="1027">
                  <c:v>2447</c:v>
                </c:pt>
                <c:pt idx="1028">
                  <c:v>2451</c:v>
                </c:pt>
                <c:pt idx="1029">
                  <c:v>2453</c:v>
                </c:pt>
                <c:pt idx="1030">
                  <c:v>2455</c:v>
                </c:pt>
                <c:pt idx="1031">
                  <c:v>2457</c:v>
                </c:pt>
                <c:pt idx="1032">
                  <c:v>2461</c:v>
                </c:pt>
                <c:pt idx="1033">
                  <c:v>2465</c:v>
                </c:pt>
                <c:pt idx="1034">
                  <c:v>2467</c:v>
                </c:pt>
                <c:pt idx="1035">
                  <c:v>2469</c:v>
                </c:pt>
                <c:pt idx="1036">
                  <c:v>2473</c:v>
                </c:pt>
                <c:pt idx="1037">
                  <c:v>2475</c:v>
                </c:pt>
                <c:pt idx="1038">
                  <c:v>2477</c:v>
                </c:pt>
                <c:pt idx="1039">
                  <c:v>2479</c:v>
                </c:pt>
                <c:pt idx="1040">
                  <c:v>2481</c:v>
                </c:pt>
                <c:pt idx="1041">
                  <c:v>2483</c:v>
                </c:pt>
                <c:pt idx="1042">
                  <c:v>2487</c:v>
                </c:pt>
                <c:pt idx="1043">
                  <c:v>2489</c:v>
                </c:pt>
                <c:pt idx="1044">
                  <c:v>2491</c:v>
                </c:pt>
                <c:pt idx="1045">
                  <c:v>2493</c:v>
                </c:pt>
                <c:pt idx="1046">
                  <c:v>2495</c:v>
                </c:pt>
                <c:pt idx="1047">
                  <c:v>2497</c:v>
                </c:pt>
                <c:pt idx="1048">
                  <c:v>2499</c:v>
                </c:pt>
                <c:pt idx="1049">
                  <c:v>2501</c:v>
                </c:pt>
                <c:pt idx="1050">
                  <c:v>2503</c:v>
                </c:pt>
                <c:pt idx="1051">
                  <c:v>2505</c:v>
                </c:pt>
                <c:pt idx="1052">
                  <c:v>2507</c:v>
                </c:pt>
                <c:pt idx="1053">
                  <c:v>2509</c:v>
                </c:pt>
                <c:pt idx="1054">
                  <c:v>2513</c:v>
                </c:pt>
                <c:pt idx="1055">
                  <c:v>2515</c:v>
                </c:pt>
                <c:pt idx="1056">
                  <c:v>2517</c:v>
                </c:pt>
                <c:pt idx="1057">
                  <c:v>2519</c:v>
                </c:pt>
                <c:pt idx="1058">
                  <c:v>2521</c:v>
                </c:pt>
                <c:pt idx="1059">
                  <c:v>2523</c:v>
                </c:pt>
                <c:pt idx="1060">
                  <c:v>2529</c:v>
                </c:pt>
                <c:pt idx="1061">
                  <c:v>2531</c:v>
                </c:pt>
                <c:pt idx="1062">
                  <c:v>2533</c:v>
                </c:pt>
                <c:pt idx="1063">
                  <c:v>2535</c:v>
                </c:pt>
                <c:pt idx="1064">
                  <c:v>2537</c:v>
                </c:pt>
                <c:pt idx="1065">
                  <c:v>2539</c:v>
                </c:pt>
                <c:pt idx="1066">
                  <c:v>2541</c:v>
                </c:pt>
                <c:pt idx="1067">
                  <c:v>2543</c:v>
                </c:pt>
                <c:pt idx="1068">
                  <c:v>2547</c:v>
                </c:pt>
                <c:pt idx="1069">
                  <c:v>2549</c:v>
                </c:pt>
                <c:pt idx="1070">
                  <c:v>2553</c:v>
                </c:pt>
                <c:pt idx="1071">
                  <c:v>2555</c:v>
                </c:pt>
                <c:pt idx="1072">
                  <c:v>2557</c:v>
                </c:pt>
                <c:pt idx="1073">
                  <c:v>2561</c:v>
                </c:pt>
                <c:pt idx="1074">
                  <c:v>2565</c:v>
                </c:pt>
                <c:pt idx="1075">
                  <c:v>2567</c:v>
                </c:pt>
                <c:pt idx="1076">
                  <c:v>2569</c:v>
                </c:pt>
                <c:pt idx="1077">
                  <c:v>2571</c:v>
                </c:pt>
                <c:pt idx="1078">
                  <c:v>2573</c:v>
                </c:pt>
                <c:pt idx="1079">
                  <c:v>2575</c:v>
                </c:pt>
                <c:pt idx="1080">
                  <c:v>2577</c:v>
                </c:pt>
                <c:pt idx="1081">
                  <c:v>2579</c:v>
                </c:pt>
                <c:pt idx="1082">
                  <c:v>2581</c:v>
                </c:pt>
                <c:pt idx="1083">
                  <c:v>2583</c:v>
                </c:pt>
                <c:pt idx="1084">
                  <c:v>2585</c:v>
                </c:pt>
                <c:pt idx="1085">
                  <c:v>2589</c:v>
                </c:pt>
                <c:pt idx="1086">
                  <c:v>2591</c:v>
                </c:pt>
                <c:pt idx="1087">
                  <c:v>2593</c:v>
                </c:pt>
                <c:pt idx="1088">
                  <c:v>2595</c:v>
                </c:pt>
                <c:pt idx="1089">
                  <c:v>2597</c:v>
                </c:pt>
                <c:pt idx="1090">
                  <c:v>2599</c:v>
                </c:pt>
                <c:pt idx="1091">
                  <c:v>2601</c:v>
                </c:pt>
                <c:pt idx="1092">
                  <c:v>2603</c:v>
                </c:pt>
                <c:pt idx="1093">
                  <c:v>2605</c:v>
                </c:pt>
                <c:pt idx="1094">
                  <c:v>2607</c:v>
                </c:pt>
                <c:pt idx="1095">
                  <c:v>2609</c:v>
                </c:pt>
                <c:pt idx="1096">
                  <c:v>2611</c:v>
                </c:pt>
                <c:pt idx="1097">
                  <c:v>2613</c:v>
                </c:pt>
                <c:pt idx="1098">
                  <c:v>2617</c:v>
                </c:pt>
                <c:pt idx="1099">
                  <c:v>2619</c:v>
                </c:pt>
                <c:pt idx="1100">
                  <c:v>2621</c:v>
                </c:pt>
                <c:pt idx="1101">
                  <c:v>2623</c:v>
                </c:pt>
                <c:pt idx="1102">
                  <c:v>2625</c:v>
                </c:pt>
                <c:pt idx="1103">
                  <c:v>2627</c:v>
                </c:pt>
                <c:pt idx="1104">
                  <c:v>2631</c:v>
                </c:pt>
                <c:pt idx="1105">
                  <c:v>2635</c:v>
                </c:pt>
                <c:pt idx="1106">
                  <c:v>2637</c:v>
                </c:pt>
                <c:pt idx="1107">
                  <c:v>2639</c:v>
                </c:pt>
                <c:pt idx="1108">
                  <c:v>2641</c:v>
                </c:pt>
                <c:pt idx="1109">
                  <c:v>2643</c:v>
                </c:pt>
                <c:pt idx="1110">
                  <c:v>2645</c:v>
                </c:pt>
                <c:pt idx="1111">
                  <c:v>2647</c:v>
                </c:pt>
                <c:pt idx="1112">
                  <c:v>2649</c:v>
                </c:pt>
                <c:pt idx="1113">
                  <c:v>2653</c:v>
                </c:pt>
                <c:pt idx="1114">
                  <c:v>2655</c:v>
                </c:pt>
                <c:pt idx="1115">
                  <c:v>2657</c:v>
                </c:pt>
                <c:pt idx="1116">
                  <c:v>2659</c:v>
                </c:pt>
                <c:pt idx="1117">
                  <c:v>2663</c:v>
                </c:pt>
                <c:pt idx="1118">
                  <c:v>2665</c:v>
                </c:pt>
                <c:pt idx="1119">
                  <c:v>2667</c:v>
                </c:pt>
                <c:pt idx="1120">
                  <c:v>2671</c:v>
                </c:pt>
                <c:pt idx="1121">
                  <c:v>2675</c:v>
                </c:pt>
                <c:pt idx="1122">
                  <c:v>2677</c:v>
                </c:pt>
                <c:pt idx="1123">
                  <c:v>2679</c:v>
                </c:pt>
                <c:pt idx="1124">
                  <c:v>2681</c:v>
                </c:pt>
                <c:pt idx="1125">
                  <c:v>2683</c:v>
                </c:pt>
                <c:pt idx="1126">
                  <c:v>2685</c:v>
                </c:pt>
                <c:pt idx="1127">
                  <c:v>2687</c:v>
                </c:pt>
                <c:pt idx="1128">
                  <c:v>2689</c:v>
                </c:pt>
                <c:pt idx="1129">
                  <c:v>2691</c:v>
                </c:pt>
                <c:pt idx="1130">
                  <c:v>2693</c:v>
                </c:pt>
                <c:pt idx="1131">
                  <c:v>2695</c:v>
                </c:pt>
                <c:pt idx="1132">
                  <c:v>2697</c:v>
                </c:pt>
                <c:pt idx="1133">
                  <c:v>2701</c:v>
                </c:pt>
                <c:pt idx="1134">
                  <c:v>2703</c:v>
                </c:pt>
                <c:pt idx="1135">
                  <c:v>2705</c:v>
                </c:pt>
                <c:pt idx="1136">
                  <c:v>2707</c:v>
                </c:pt>
                <c:pt idx="1137">
                  <c:v>2709</c:v>
                </c:pt>
                <c:pt idx="1138">
                  <c:v>2711</c:v>
                </c:pt>
                <c:pt idx="1139">
                  <c:v>2713</c:v>
                </c:pt>
                <c:pt idx="1140">
                  <c:v>2715</c:v>
                </c:pt>
                <c:pt idx="1141">
                  <c:v>2717</c:v>
                </c:pt>
                <c:pt idx="1142">
                  <c:v>2723</c:v>
                </c:pt>
                <c:pt idx="1143">
                  <c:v>2725</c:v>
                </c:pt>
                <c:pt idx="1144">
                  <c:v>2727</c:v>
                </c:pt>
                <c:pt idx="1145">
                  <c:v>2729</c:v>
                </c:pt>
                <c:pt idx="1146">
                  <c:v>2733</c:v>
                </c:pt>
                <c:pt idx="1147">
                  <c:v>2737</c:v>
                </c:pt>
                <c:pt idx="1148">
                  <c:v>2739</c:v>
                </c:pt>
                <c:pt idx="1149">
                  <c:v>2741</c:v>
                </c:pt>
                <c:pt idx="1150">
                  <c:v>2743</c:v>
                </c:pt>
                <c:pt idx="1151">
                  <c:v>2745</c:v>
                </c:pt>
                <c:pt idx="1152">
                  <c:v>2747</c:v>
                </c:pt>
                <c:pt idx="1153">
                  <c:v>2749</c:v>
                </c:pt>
                <c:pt idx="1154">
                  <c:v>2753</c:v>
                </c:pt>
                <c:pt idx="1155">
                  <c:v>2757</c:v>
                </c:pt>
                <c:pt idx="1156">
                  <c:v>2759</c:v>
                </c:pt>
                <c:pt idx="1157">
                  <c:v>2761</c:v>
                </c:pt>
                <c:pt idx="1158">
                  <c:v>2763</c:v>
                </c:pt>
                <c:pt idx="1159">
                  <c:v>2765</c:v>
                </c:pt>
                <c:pt idx="1160">
                  <c:v>2767</c:v>
                </c:pt>
                <c:pt idx="1161">
                  <c:v>2769</c:v>
                </c:pt>
                <c:pt idx="1162">
                  <c:v>2771</c:v>
                </c:pt>
                <c:pt idx="1163">
                  <c:v>2773</c:v>
                </c:pt>
                <c:pt idx="1164">
                  <c:v>2775</c:v>
                </c:pt>
                <c:pt idx="1165">
                  <c:v>2777</c:v>
                </c:pt>
                <c:pt idx="1166">
                  <c:v>2779</c:v>
                </c:pt>
                <c:pt idx="1167">
                  <c:v>2781</c:v>
                </c:pt>
                <c:pt idx="1168">
                  <c:v>2783</c:v>
                </c:pt>
                <c:pt idx="1169">
                  <c:v>2785</c:v>
                </c:pt>
                <c:pt idx="1170">
                  <c:v>2787</c:v>
                </c:pt>
                <c:pt idx="1171">
                  <c:v>2789</c:v>
                </c:pt>
                <c:pt idx="1172">
                  <c:v>2791</c:v>
                </c:pt>
                <c:pt idx="1173">
                  <c:v>2793</c:v>
                </c:pt>
                <c:pt idx="1174">
                  <c:v>2795</c:v>
                </c:pt>
                <c:pt idx="1175">
                  <c:v>2797</c:v>
                </c:pt>
                <c:pt idx="1176">
                  <c:v>2801</c:v>
                </c:pt>
                <c:pt idx="1177">
                  <c:v>2803</c:v>
                </c:pt>
                <c:pt idx="1178">
                  <c:v>2805</c:v>
                </c:pt>
                <c:pt idx="1179">
                  <c:v>2807</c:v>
                </c:pt>
                <c:pt idx="1180">
                  <c:v>2809</c:v>
                </c:pt>
                <c:pt idx="1181">
                  <c:v>2813</c:v>
                </c:pt>
                <c:pt idx="1182">
                  <c:v>2815</c:v>
                </c:pt>
                <c:pt idx="1183">
                  <c:v>2817</c:v>
                </c:pt>
                <c:pt idx="1184">
                  <c:v>2823</c:v>
                </c:pt>
                <c:pt idx="1185">
                  <c:v>2825</c:v>
                </c:pt>
                <c:pt idx="1186">
                  <c:v>2831</c:v>
                </c:pt>
                <c:pt idx="1187">
                  <c:v>2833</c:v>
                </c:pt>
                <c:pt idx="1188">
                  <c:v>2835</c:v>
                </c:pt>
                <c:pt idx="1189">
                  <c:v>2837</c:v>
                </c:pt>
                <c:pt idx="1190">
                  <c:v>2839</c:v>
                </c:pt>
                <c:pt idx="1191">
                  <c:v>2841</c:v>
                </c:pt>
                <c:pt idx="1192">
                  <c:v>2843</c:v>
                </c:pt>
                <c:pt idx="1193">
                  <c:v>2845</c:v>
                </c:pt>
                <c:pt idx="1194">
                  <c:v>2847</c:v>
                </c:pt>
                <c:pt idx="1195">
                  <c:v>2849</c:v>
                </c:pt>
                <c:pt idx="1196">
                  <c:v>2851</c:v>
                </c:pt>
                <c:pt idx="1197">
                  <c:v>2855</c:v>
                </c:pt>
                <c:pt idx="1198">
                  <c:v>2859</c:v>
                </c:pt>
                <c:pt idx="1199">
                  <c:v>2861</c:v>
                </c:pt>
                <c:pt idx="1200">
                  <c:v>2863</c:v>
                </c:pt>
                <c:pt idx="1201">
                  <c:v>2865</c:v>
                </c:pt>
                <c:pt idx="1202">
                  <c:v>2867</c:v>
                </c:pt>
                <c:pt idx="1203">
                  <c:v>2869</c:v>
                </c:pt>
                <c:pt idx="1204">
                  <c:v>2871</c:v>
                </c:pt>
                <c:pt idx="1205">
                  <c:v>2873</c:v>
                </c:pt>
                <c:pt idx="1206">
                  <c:v>2875</c:v>
                </c:pt>
                <c:pt idx="1207">
                  <c:v>2877</c:v>
                </c:pt>
                <c:pt idx="1208">
                  <c:v>2881</c:v>
                </c:pt>
                <c:pt idx="1209">
                  <c:v>2883</c:v>
                </c:pt>
                <c:pt idx="1210">
                  <c:v>2885</c:v>
                </c:pt>
                <c:pt idx="1211">
                  <c:v>2887</c:v>
                </c:pt>
                <c:pt idx="1212">
                  <c:v>2889</c:v>
                </c:pt>
                <c:pt idx="1213">
                  <c:v>2891</c:v>
                </c:pt>
                <c:pt idx="1214">
                  <c:v>2893</c:v>
                </c:pt>
                <c:pt idx="1215">
                  <c:v>2895</c:v>
                </c:pt>
                <c:pt idx="1216">
                  <c:v>2897</c:v>
                </c:pt>
                <c:pt idx="1217">
                  <c:v>2901</c:v>
                </c:pt>
                <c:pt idx="1218">
                  <c:v>2903</c:v>
                </c:pt>
                <c:pt idx="1219">
                  <c:v>2905</c:v>
                </c:pt>
                <c:pt idx="1220">
                  <c:v>2907</c:v>
                </c:pt>
                <c:pt idx="1221">
                  <c:v>2909</c:v>
                </c:pt>
                <c:pt idx="1222">
                  <c:v>2911</c:v>
                </c:pt>
                <c:pt idx="1223">
                  <c:v>2913</c:v>
                </c:pt>
                <c:pt idx="1224">
                  <c:v>2915</c:v>
                </c:pt>
                <c:pt idx="1225">
                  <c:v>2917</c:v>
                </c:pt>
                <c:pt idx="1226">
                  <c:v>2919</c:v>
                </c:pt>
                <c:pt idx="1227">
                  <c:v>2923</c:v>
                </c:pt>
                <c:pt idx="1228">
                  <c:v>2925</c:v>
                </c:pt>
                <c:pt idx="1229">
                  <c:v>2927</c:v>
                </c:pt>
                <c:pt idx="1230">
                  <c:v>2929</c:v>
                </c:pt>
                <c:pt idx="1231">
                  <c:v>2931</c:v>
                </c:pt>
                <c:pt idx="1232">
                  <c:v>2933</c:v>
                </c:pt>
                <c:pt idx="1233">
                  <c:v>2935</c:v>
                </c:pt>
                <c:pt idx="1234">
                  <c:v>2937</c:v>
                </c:pt>
                <c:pt idx="1235">
                  <c:v>2939</c:v>
                </c:pt>
                <c:pt idx="1236">
                  <c:v>2941</c:v>
                </c:pt>
                <c:pt idx="1237">
                  <c:v>2943</c:v>
                </c:pt>
                <c:pt idx="1238">
                  <c:v>2945</c:v>
                </c:pt>
                <c:pt idx="1239">
                  <c:v>2947</c:v>
                </c:pt>
                <c:pt idx="1240">
                  <c:v>2953</c:v>
                </c:pt>
                <c:pt idx="1241">
                  <c:v>2955</c:v>
                </c:pt>
                <c:pt idx="1242">
                  <c:v>2957</c:v>
                </c:pt>
                <c:pt idx="1243">
                  <c:v>2959</c:v>
                </c:pt>
                <c:pt idx="1244">
                  <c:v>2961</c:v>
                </c:pt>
                <c:pt idx="1245">
                  <c:v>2963</c:v>
                </c:pt>
                <c:pt idx="1246">
                  <c:v>2965</c:v>
                </c:pt>
                <c:pt idx="1247">
                  <c:v>2967</c:v>
                </c:pt>
                <c:pt idx="1248">
                  <c:v>2969</c:v>
                </c:pt>
                <c:pt idx="1249">
                  <c:v>2971</c:v>
                </c:pt>
                <c:pt idx="1250">
                  <c:v>2973</c:v>
                </c:pt>
                <c:pt idx="1251">
                  <c:v>2975</c:v>
                </c:pt>
                <c:pt idx="1252">
                  <c:v>2977</c:v>
                </c:pt>
                <c:pt idx="1253">
                  <c:v>2979</c:v>
                </c:pt>
                <c:pt idx="1254">
                  <c:v>2981</c:v>
                </c:pt>
                <c:pt idx="1255">
                  <c:v>2983</c:v>
                </c:pt>
                <c:pt idx="1256">
                  <c:v>2985</c:v>
                </c:pt>
                <c:pt idx="1257">
                  <c:v>2987</c:v>
                </c:pt>
                <c:pt idx="1258">
                  <c:v>2989</c:v>
                </c:pt>
                <c:pt idx="1259">
                  <c:v>2991</c:v>
                </c:pt>
                <c:pt idx="1260">
                  <c:v>2993</c:v>
                </c:pt>
                <c:pt idx="1261">
                  <c:v>2995</c:v>
                </c:pt>
                <c:pt idx="1262">
                  <c:v>2997</c:v>
                </c:pt>
                <c:pt idx="1263">
                  <c:v>2999</c:v>
                </c:pt>
                <c:pt idx="1264">
                  <c:v>3001</c:v>
                </c:pt>
                <c:pt idx="1265">
                  <c:v>3003</c:v>
                </c:pt>
                <c:pt idx="1266">
                  <c:v>3007</c:v>
                </c:pt>
                <c:pt idx="1267">
                  <c:v>3009</c:v>
                </c:pt>
                <c:pt idx="1268">
                  <c:v>3011</c:v>
                </c:pt>
                <c:pt idx="1269">
                  <c:v>3013</c:v>
                </c:pt>
                <c:pt idx="1270">
                  <c:v>3015</c:v>
                </c:pt>
                <c:pt idx="1271">
                  <c:v>3017</c:v>
                </c:pt>
                <c:pt idx="1272">
                  <c:v>3019</c:v>
                </c:pt>
                <c:pt idx="1273">
                  <c:v>3021</c:v>
                </c:pt>
                <c:pt idx="1274">
                  <c:v>3023</c:v>
                </c:pt>
                <c:pt idx="1275">
                  <c:v>3025</c:v>
                </c:pt>
                <c:pt idx="1276">
                  <c:v>3027</c:v>
                </c:pt>
                <c:pt idx="1277">
                  <c:v>3029</c:v>
                </c:pt>
                <c:pt idx="1278">
                  <c:v>3031</c:v>
                </c:pt>
                <c:pt idx="1279">
                  <c:v>3033</c:v>
                </c:pt>
                <c:pt idx="1280">
                  <c:v>3035</c:v>
                </c:pt>
                <c:pt idx="1281">
                  <c:v>3037</c:v>
                </c:pt>
                <c:pt idx="1282">
                  <c:v>3039</c:v>
                </c:pt>
                <c:pt idx="1283">
                  <c:v>3041</c:v>
                </c:pt>
                <c:pt idx="1284">
                  <c:v>3043</c:v>
                </c:pt>
                <c:pt idx="1285">
                  <c:v>3045</c:v>
                </c:pt>
                <c:pt idx="1286">
                  <c:v>3047</c:v>
                </c:pt>
                <c:pt idx="1287">
                  <c:v>3049</c:v>
                </c:pt>
                <c:pt idx="1288">
                  <c:v>3057</c:v>
                </c:pt>
                <c:pt idx="1289">
                  <c:v>3063</c:v>
                </c:pt>
                <c:pt idx="1290">
                  <c:v>3065</c:v>
                </c:pt>
                <c:pt idx="1291">
                  <c:v>3067</c:v>
                </c:pt>
                <c:pt idx="1292">
                  <c:v>3071</c:v>
                </c:pt>
                <c:pt idx="1293">
                  <c:v>3073</c:v>
                </c:pt>
                <c:pt idx="1294">
                  <c:v>3077</c:v>
                </c:pt>
                <c:pt idx="1295">
                  <c:v>3079</c:v>
                </c:pt>
                <c:pt idx="1296">
                  <c:v>3081</c:v>
                </c:pt>
                <c:pt idx="1297">
                  <c:v>3083</c:v>
                </c:pt>
                <c:pt idx="1298">
                  <c:v>3085</c:v>
                </c:pt>
                <c:pt idx="1299">
                  <c:v>3087</c:v>
                </c:pt>
                <c:pt idx="1300">
                  <c:v>3089</c:v>
                </c:pt>
                <c:pt idx="1301">
                  <c:v>3091</c:v>
                </c:pt>
                <c:pt idx="1302">
                  <c:v>3093</c:v>
                </c:pt>
                <c:pt idx="1303">
                  <c:v>3095</c:v>
                </c:pt>
                <c:pt idx="1304">
                  <c:v>3097</c:v>
                </c:pt>
                <c:pt idx="1305">
                  <c:v>3099</c:v>
                </c:pt>
                <c:pt idx="1306">
                  <c:v>3103</c:v>
                </c:pt>
                <c:pt idx="1307">
                  <c:v>3105</c:v>
                </c:pt>
                <c:pt idx="1308">
                  <c:v>3109</c:v>
                </c:pt>
                <c:pt idx="1309">
                  <c:v>3111</c:v>
                </c:pt>
                <c:pt idx="1310">
                  <c:v>3113</c:v>
                </c:pt>
                <c:pt idx="1311">
                  <c:v>3115</c:v>
                </c:pt>
                <c:pt idx="1312">
                  <c:v>3117</c:v>
                </c:pt>
                <c:pt idx="1313">
                  <c:v>3119</c:v>
                </c:pt>
                <c:pt idx="1314">
                  <c:v>3121</c:v>
                </c:pt>
                <c:pt idx="1315">
                  <c:v>3125</c:v>
                </c:pt>
                <c:pt idx="1316">
                  <c:v>3127</c:v>
                </c:pt>
                <c:pt idx="1317">
                  <c:v>3129</c:v>
                </c:pt>
                <c:pt idx="1318">
                  <c:v>3131</c:v>
                </c:pt>
                <c:pt idx="1319">
                  <c:v>3133</c:v>
                </c:pt>
                <c:pt idx="1320">
                  <c:v>3135</c:v>
                </c:pt>
                <c:pt idx="1321">
                  <c:v>3137</c:v>
                </c:pt>
                <c:pt idx="1322">
                  <c:v>3139</c:v>
                </c:pt>
                <c:pt idx="1323">
                  <c:v>3141</c:v>
                </c:pt>
                <c:pt idx="1324">
                  <c:v>3143</c:v>
                </c:pt>
                <c:pt idx="1325">
                  <c:v>3145</c:v>
                </c:pt>
                <c:pt idx="1326">
                  <c:v>3147</c:v>
                </c:pt>
                <c:pt idx="1327">
                  <c:v>3149</c:v>
                </c:pt>
                <c:pt idx="1328">
                  <c:v>3151</c:v>
                </c:pt>
                <c:pt idx="1329">
                  <c:v>3153</c:v>
                </c:pt>
                <c:pt idx="1330">
                  <c:v>3155</c:v>
                </c:pt>
                <c:pt idx="1331">
                  <c:v>3157</c:v>
                </c:pt>
                <c:pt idx="1332">
                  <c:v>3159</c:v>
                </c:pt>
                <c:pt idx="1333">
                  <c:v>3161</c:v>
                </c:pt>
                <c:pt idx="1334">
                  <c:v>3163</c:v>
                </c:pt>
                <c:pt idx="1335">
                  <c:v>3165</c:v>
                </c:pt>
                <c:pt idx="1336">
                  <c:v>3171</c:v>
                </c:pt>
                <c:pt idx="1337">
                  <c:v>3173</c:v>
                </c:pt>
                <c:pt idx="1338">
                  <c:v>3175</c:v>
                </c:pt>
                <c:pt idx="1339">
                  <c:v>3177</c:v>
                </c:pt>
                <c:pt idx="1340">
                  <c:v>3179</c:v>
                </c:pt>
                <c:pt idx="1341">
                  <c:v>3181</c:v>
                </c:pt>
                <c:pt idx="1342">
                  <c:v>3183</c:v>
                </c:pt>
                <c:pt idx="1343">
                  <c:v>3185</c:v>
                </c:pt>
                <c:pt idx="1344">
                  <c:v>3187</c:v>
                </c:pt>
                <c:pt idx="1345">
                  <c:v>3189</c:v>
                </c:pt>
                <c:pt idx="1346">
                  <c:v>3191</c:v>
                </c:pt>
                <c:pt idx="1347">
                  <c:v>3193</c:v>
                </c:pt>
                <c:pt idx="1348">
                  <c:v>3195</c:v>
                </c:pt>
                <c:pt idx="1349">
                  <c:v>3199</c:v>
                </c:pt>
                <c:pt idx="1350">
                  <c:v>3203</c:v>
                </c:pt>
                <c:pt idx="1351">
                  <c:v>3207</c:v>
                </c:pt>
                <c:pt idx="1352">
                  <c:v>3211</c:v>
                </c:pt>
                <c:pt idx="1353">
                  <c:v>3213</c:v>
                </c:pt>
                <c:pt idx="1354">
                  <c:v>3215</c:v>
                </c:pt>
                <c:pt idx="1355">
                  <c:v>3217</c:v>
                </c:pt>
                <c:pt idx="1356">
                  <c:v>3219</c:v>
                </c:pt>
                <c:pt idx="1357">
                  <c:v>3221</c:v>
                </c:pt>
                <c:pt idx="1358">
                  <c:v>3223</c:v>
                </c:pt>
                <c:pt idx="1359">
                  <c:v>3225</c:v>
                </c:pt>
                <c:pt idx="1360">
                  <c:v>3227</c:v>
                </c:pt>
                <c:pt idx="1361">
                  <c:v>3229</c:v>
                </c:pt>
                <c:pt idx="1362">
                  <c:v>3231</c:v>
                </c:pt>
                <c:pt idx="1363">
                  <c:v>3235</c:v>
                </c:pt>
                <c:pt idx="1364">
                  <c:v>3237</c:v>
                </c:pt>
                <c:pt idx="1365">
                  <c:v>3239</c:v>
                </c:pt>
                <c:pt idx="1366">
                  <c:v>3241</c:v>
                </c:pt>
                <c:pt idx="1367">
                  <c:v>3243</c:v>
                </c:pt>
                <c:pt idx="1368">
                  <c:v>3245</c:v>
                </c:pt>
                <c:pt idx="1369">
                  <c:v>3249</c:v>
                </c:pt>
                <c:pt idx="1370">
                  <c:v>3251</c:v>
                </c:pt>
                <c:pt idx="1371">
                  <c:v>3253</c:v>
                </c:pt>
                <c:pt idx="1372">
                  <c:v>3259</c:v>
                </c:pt>
                <c:pt idx="1373">
                  <c:v>3261</c:v>
                </c:pt>
                <c:pt idx="1374">
                  <c:v>3265</c:v>
                </c:pt>
                <c:pt idx="1375">
                  <c:v>3267</c:v>
                </c:pt>
                <c:pt idx="1376">
                  <c:v>3269</c:v>
                </c:pt>
                <c:pt idx="1377">
                  <c:v>3273</c:v>
                </c:pt>
                <c:pt idx="1378">
                  <c:v>3275</c:v>
                </c:pt>
                <c:pt idx="1379">
                  <c:v>3277</c:v>
                </c:pt>
                <c:pt idx="1380">
                  <c:v>3279</c:v>
                </c:pt>
                <c:pt idx="1381">
                  <c:v>3281</c:v>
                </c:pt>
                <c:pt idx="1382">
                  <c:v>3283</c:v>
                </c:pt>
                <c:pt idx="1383">
                  <c:v>3287</c:v>
                </c:pt>
                <c:pt idx="1384">
                  <c:v>3291</c:v>
                </c:pt>
                <c:pt idx="1385">
                  <c:v>3293</c:v>
                </c:pt>
                <c:pt idx="1386">
                  <c:v>3295</c:v>
                </c:pt>
                <c:pt idx="1387">
                  <c:v>3297</c:v>
                </c:pt>
                <c:pt idx="1388">
                  <c:v>3299</c:v>
                </c:pt>
                <c:pt idx="1389">
                  <c:v>3301</c:v>
                </c:pt>
                <c:pt idx="1390">
                  <c:v>3305</c:v>
                </c:pt>
                <c:pt idx="1391">
                  <c:v>3307</c:v>
                </c:pt>
                <c:pt idx="1392">
                  <c:v>3309</c:v>
                </c:pt>
                <c:pt idx="1393">
                  <c:v>3311</c:v>
                </c:pt>
                <c:pt idx="1394">
                  <c:v>3313</c:v>
                </c:pt>
                <c:pt idx="1395">
                  <c:v>3315</c:v>
                </c:pt>
                <c:pt idx="1396">
                  <c:v>3317</c:v>
                </c:pt>
                <c:pt idx="1397">
                  <c:v>3319</c:v>
                </c:pt>
                <c:pt idx="1398">
                  <c:v>3321</c:v>
                </c:pt>
                <c:pt idx="1399">
                  <c:v>3323</c:v>
                </c:pt>
                <c:pt idx="1400">
                  <c:v>3327</c:v>
                </c:pt>
                <c:pt idx="1401">
                  <c:v>3329</c:v>
                </c:pt>
                <c:pt idx="1402">
                  <c:v>3331</c:v>
                </c:pt>
                <c:pt idx="1403">
                  <c:v>3333</c:v>
                </c:pt>
                <c:pt idx="1404">
                  <c:v>3335</c:v>
                </c:pt>
                <c:pt idx="1405">
                  <c:v>3337</c:v>
                </c:pt>
                <c:pt idx="1406">
                  <c:v>3339</c:v>
                </c:pt>
                <c:pt idx="1407">
                  <c:v>3341</c:v>
                </c:pt>
                <c:pt idx="1408">
                  <c:v>3347</c:v>
                </c:pt>
                <c:pt idx="1409">
                  <c:v>3349</c:v>
                </c:pt>
                <c:pt idx="1410">
                  <c:v>3351</c:v>
                </c:pt>
                <c:pt idx="1411">
                  <c:v>3353</c:v>
                </c:pt>
                <c:pt idx="1412">
                  <c:v>3355</c:v>
                </c:pt>
                <c:pt idx="1413">
                  <c:v>3361</c:v>
                </c:pt>
                <c:pt idx="1414">
                  <c:v>3363</c:v>
                </c:pt>
                <c:pt idx="1415">
                  <c:v>3365</c:v>
                </c:pt>
                <c:pt idx="1416">
                  <c:v>3367</c:v>
                </c:pt>
                <c:pt idx="1417">
                  <c:v>3369</c:v>
                </c:pt>
                <c:pt idx="1418">
                  <c:v>3371</c:v>
                </c:pt>
                <c:pt idx="1419">
                  <c:v>3373</c:v>
                </c:pt>
                <c:pt idx="1420">
                  <c:v>3375</c:v>
                </c:pt>
                <c:pt idx="1421">
                  <c:v>3377</c:v>
                </c:pt>
                <c:pt idx="1422">
                  <c:v>3379</c:v>
                </c:pt>
                <c:pt idx="1423">
                  <c:v>3381</c:v>
                </c:pt>
                <c:pt idx="1424">
                  <c:v>3383</c:v>
                </c:pt>
                <c:pt idx="1425">
                  <c:v>3385</c:v>
                </c:pt>
                <c:pt idx="1426">
                  <c:v>3387</c:v>
                </c:pt>
                <c:pt idx="1427">
                  <c:v>3389</c:v>
                </c:pt>
                <c:pt idx="1428">
                  <c:v>3391</c:v>
                </c:pt>
                <c:pt idx="1429">
                  <c:v>3393</c:v>
                </c:pt>
                <c:pt idx="1430">
                  <c:v>3395</c:v>
                </c:pt>
                <c:pt idx="1431">
                  <c:v>3397</c:v>
                </c:pt>
                <c:pt idx="1432">
                  <c:v>3399</c:v>
                </c:pt>
                <c:pt idx="1433">
                  <c:v>3401</c:v>
                </c:pt>
                <c:pt idx="1434">
                  <c:v>3403</c:v>
                </c:pt>
                <c:pt idx="1435">
                  <c:v>3405</c:v>
                </c:pt>
                <c:pt idx="1436">
                  <c:v>3407</c:v>
                </c:pt>
                <c:pt idx="1437">
                  <c:v>3409</c:v>
                </c:pt>
                <c:pt idx="1438">
                  <c:v>3413</c:v>
                </c:pt>
                <c:pt idx="1439">
                  <c:v>3415</c:v>
                </c:pt>
                <c:pt idx="1440">
                  <c:v>3417</c:v>
                </c:pt>
                <c:pt idx="1441">
                  <c:v>3419</c:v>
                </c:pt>
                <c:pt idx="1442">
                  <c:v>3421</c:v>
                </c:pt>
                <c:pt idx="1443">
                  <c:v>3423</c:v>
                </c:pt>
                <c:pt idx="1444">
                  <c:v>3427</c:v>
                </c:pt>
                <c:pt idx="1445">
                  <c:v>3429</c:v>
                </c:pt>
                <c:pt idx="1446">
                  <c:v>3431</c:v>
                </c:pt>
                <c:pt idx="1447">
                  <c:v>3433</c:v>
                </c:pt>
                <c:pt idx="1448">
                  <c:v>3435</c:v>
                </c:pt>
                <c:pt idx="1449">
                  <c:v>3437</c:v>
                </c:pt>
                <c:pt idx="1450">
                  <c:v>3439</c:v>
                </c:pt>
                <c:pt idx="1451">
                  <c:v>3441</c:v>
                </c:pt>
                <c:pt idx="1452">
                  <c:v>3443</c:v>
                </c:pt>
                <c:pt idx="1453">
                  <c:v>3445</c:v>
                </c:pt>
                <c:pt idx="1454">
                  <c:v>3447</c:v>
                </c:pt>
                <c:pt idx="1455">
                  <c:v>3449</c:v>
                </c:pt>
                <c:pt idx="1456">
                  <c:v>3453</c:v>
                </c:pt>
                <c:pt idx="1457">
                  <c:v>3455</c:v>
                </c:pt>
                <c:pt idx="1458">
                  <c:v>3459</c:v>
                </c:pt>
                <c:pt idx="1459">
                  <c:v>3461</c:v>
                </c:pt>
                <c:pt idx="1460">
                  <c:v>3465</c:v>
                </c:pt>
                <c:pt idx="1461">
                  <c:v>3467</c:v>
                </c:pt>
                <c:pt idx="1462">
                  <c:v>3469</c:v>
                </c:pt>
                <c:pt idx="1463">
                  <c:v>3471</c:v>
                </c:pt>
                <c:pt idx="1464">
                  <c:v>3473</c:v>
                </c:pt>
                <c:pt idx="1465">
                  <c:v>3475</c:v>
                </c:pt>
                <c:pt idx="1466">
                  <c:v>3477</c:v>
                </c:pt>
                <c:pt idx="1467">
                  <c:v>3479</c:v>
                </c:pt>
                <c:pt idx="1468">
                  <c:v>3481</c:v>
                </c:pt>
                <c:pt idx="1469">
                  <c:v>3483</c:v>
                </c:pt>
                <c:pt idx="1470">
                  <c:v>3485</c:v>
                </c:pt>
                <c:pt idx="1471">
                  <c:v>3489</c:v>
                </c:pt>
                <c:pt idx="1472">
                  <c:v>3491</c:v>
                </c:pt>
                <c:pt idx="1473">
                  <c:v>3495</c:v>
                </c:pt>
                <c:pt idx="1474">
                  <c:v>3497</c:v>
                </c:pt>
                <c:pt idx="1475">
                  <c:v>3501</c:v>
                </c:pt>
                <c:pt idx="1476">
                  <c:v>3503</c:v>
                </c:pt>
                <c:pt idx="1477">
                  <c:v>3505</c:v>
                </c:pt>
                <c:pt idx="1478">
                  <c:v>3507</c:v>
                </c:pt>
                <c:pt idx="1479">
                  <c:v>3509</c:v>
                </c:pt>
                <c:pt idx="1480">
                  <c:v>3511</c:v>
                </c:pt>
                <c:pt idx="1481">
                  <c:v>3515</c:v>
                </c:pt>
                <c:pt idx="1482">
                  <c:v>3519</c:v>
                </c:pt>
                <c:pt idx="1483">
                  <c:v>3521</c:v>
                </c:pt>
                <c:pt idx="1484">
                  <c:v>3523</c:v>
                </c:pt>
                <c:pt idx="1485">
                  <c:v>3525</c:v>
                </c:pt>
                <c:pt idx="1486">
                  <c:v>3529</c:v>
                </c:pt>
                <c:pt idx="1487">
                  <c:v>3531</c:v>
                </c:pt>
                <c:pt idx="1488">
                  <c:v>3533</c:v>
                </c:pt>
                <c:pt idx="1489">
                  <c:v>3535</c:v>
                </c:pt>
                <c:pt idx="1490">
                  <c:v>3537</c:v>
                </c:pt>
                <c:pt idx="1491">
                  <c:v>3541</c:v>
                </c:pt>
                <c:pt idx="1492">
                  <c:v>3543</c:v>
                </c:pt>
                <c:pt idx="1493">
                  <c:v>3545</c:v>
                </c:pt>
                <c:pt idx="1494">
                  <c:v>3547</c:v>
                </c:pt>
                <c:pt idx="1495">
                  <c:v>3549</c:v>
                </c:pt>
                <c:pt idx="1496">
                  <c:v>3551</c:v>
                </c:pt>
                <c:pt idx="1497">
                  <c:v>3553</c:v>
                </c:pt>
                <c:pt idx="1498">
                  <c:v>3557</c:v>
                </c:pt>
                <c:pt idx="1499">
                  <c:v>3559</c:v>
                </c:pt>
                <c:pt idx="1500">
                  <c:v>3561</c:v>
                </c:pt>
                <c:pt idx="1501">
                  <c:v>3563</c:v>
                </c:pt>
                <c:pt idx="1502">
                  <c:v>3565</c:v>
                </c:pt>
                <c:pt idx="1503">
                  <c:v>3567</c:v>
                </c:pt>
                <c:pt idx="1504">
                  <c:v>3569</c:v>
                </c:pt>
                <c:pt idx="1505">
                  <c:v>3571</c:v>
                </c:pt>
                <c:pt idx="1506">
                  <c:v>3573</c:v>
                </c:pt>
                <c:pt idx="1507">
                  <c:v>3575</c:v>
                </c:pt>
                <c:pt idx="1508">
                  <c:v>3577</c:v>
                </c:pt>
                <c:pt idx="1509">
                  <c:v>3579</c:v>
                </c:pt>
                <c:pt idx="1510">
                  <c:v>3581</c:v>
                </c:pt>
                <c:pt idx="1511">
                  <c:v>3583</c:v>
                </c:pt>
                <c:pt idx="1512">
                  <c:v>3585</c:v>
                </c:pt>
                <c:pt idx="1513">
                  <c:v>3589</c:v>
                </c:pt>
                <c:pt idx="1514">
                  <c:v>3591</c:v>
                </c:pt>
                <c:pt idx="1515">
                  <c:v>3593</c:v>
                </c:pt>
                <c:pt idx="1516">
                  <c:v>3595</c:v>
                </c:pt>
                <c:pt idx="1517">
                  <c:v>3597</c:v>
                </c:pt>
                <c:pt idx="1518">
                  <c:v>3599</c:v>
                </c:pt>
                <c:pt idx="1519">
                  <c:v>3601</c:v>
                </c:pt>
                <c:pt idx="1520">
                  <c:v>3603</c:v>
                </c:pt>
                <c:pt idx="1521">
                  <c:v>3605</c:v>
                </c:pt>
                <c:pt idx="1522">
                  <c:v>3607</c:v>
                </c:pt>
                <c:pt idx="1523">
                  <c:v>3611</c:v>
                </c:pt>
                <c:pt idx="1524">
                  <c:v>3615</c:v>
                </c:pt>
                <c:pt idx="1525">
                  <c:v>3617</c:v>
                </c:pt>
                <c:pt idx="1526">
                  <c:v>3619</c:v>
                </c:pt>
                <c:pt idx="1527">
                  <c:v>3623</c:v>
                </c:pt>
                <c:pt idx="1528">
                  <c:v>3625</c:v>
                </c:pt>
                <c:pt idx="1529">
                  <c:v>3627</c:v>
                </c:pt>
                <c:pt idx="1530">
                  <c:v>3629</c:v>
                </c:pt>
                <c:pt idx="1531">
                  <c:v>3631</c:v>
                </c:pt>
                <c:pt idx="1532">
                  <c:v>3633</c:v>
                </c:pt>
                <c:pt idx="1533">
                  <c:v>3635</c:v>
                </c:pt>
                <c:pt idx="1534">
                  <c:v>3637</c:v>
                </c:pt>
                <c:pt idx="1535">
                  <c:v>3639</c:v>
                </c:pt>
                <c:pt idx="1536">
                  <c:v>3641</c:v>
                </c:pt>
                <c:pt idx="1537">
                  <c:v>3643</c:v>
                </c:pt>
                <c:pt idx="1538">
                  <c:v>3647</c:v>
                </c:pt>
                <c:pt idx="1539">
                  <c:v>3649</c:v>
                </c:pt>
                <c:pt idx="1540">
                  <c:v>3651</c:v>
                </c:pt>
                <c:pt idx="1541">
                  <c:v>3655</c:v>
                </c:pt>
                <c:pt idx="1542">
                  <c:v>3657</c:v>
                </c:pt>
                <c:pt idx="1543">
                  <c:v>3659</c:v>
                </c:pt>
                <c:pt idx="1544">
                  <c:v>3661</c:v>
                </c:pt>
                <c:pt idx="1545">
                  <c:v>3663</c:v>
                </c:pt>
                <c:pt idx="1546">
                  <c:v>3665</c:v>
                </c:pt>
                <c:pt idx="1547">
                  <c:v>3667</c:v>
                </c:pt>
                <c:pt idx="1548">
                  <c:v>3669</c:v>
                </c:pt>
                <c:pt idx="1549">
                  <c:v>3673</c:v>
                </c:pt>
                <c:pt idx="1550">
                  <c:v>3675</c:v>
                </c:pt>
                <c:pt idx="1551">
                  <c:v>3677</c:v>
                </c:pt>
                <c:pt idx="1552">
                  <c:v>3679</c:v>
                </c:pt>
                <c:pt idx="1553">
                  <c:v>3681</c:v>
                </c:pt>
                <c:pt idx="1554">
                  <c:v>3683</c:v>
                </c:pt>
                <c:pt idx="1555">
                  <c:v>3685</c:v>
                </c:pt>
                <c:pt idx="1556">
                  <c:v>3687</c:v>
                </c:pt>
                <c:pt idx="1557">
                  <c:v>3689</c:v>
                </c:pt>
                <c:pt idx="1558">
                  <c:v>3691</c:v>
                </c:pt>
                <c:pt idx="1559">
                  <c:v>3695</c:v>
                </c:pt>
                <c:pt idx="1560">
                  <c:v>3697</c:v>
                </c:pt>
                <c:pt idx="1561">
                  <c:v>3699</c:v>
                </c:pt>
                <c:pt idx="1562">
                  <c:v>3701</c:v>
                </c:pt>
                <c:pt idx="1563">
                  <c:v>3703</c:v>
                </c:pt>
                <c:pt idx="1564">
                  <c:v>3705</c:v>
                </c:pt>
                <c:pt idx="1565">
                  <c:v>3711</c:v>
                </c:pt>
                <c:pt idx="1566">
                  <c:v>3713</c:v>
                </c:pt>
                <c:pt idx="1567">
                  <c:v>3715</c:v>
                </c:pt>
                <c:pt idx="1568">
                  <c:v>3717</c:v>
                </c:pt>
                <c:pt idx="1569">
                  <c:v>3719</c:v>
                </c:pt>
                <c:pt idx="1570">
                  <c:v>3721</c:v>
                </c:pt>
                <c:pt idx="1571">
                  <c:v>3723</c:v>
                </c:pt>
                <c:pt idx="1572">
                  <c:v>3725</c:v>
                </c:pt>
                <c:pt idx="1573">
                  <c:v>3731</c:v>
                </c:pt>
                <c:pt idx="1574">
                  <c:v>3735</c:v>
                </c:pt>
                <c:pt idx="1575">
                  <c:v>3737</c:v>
                </c:pt>
                <c:pt idx="1576">
                  <c:v>3739</c:v>
                </c:pt>
                <c:pt idx="1577">
                  <c:v>3741</c:v>
                </c:pt>
                <c:pt idx="1578">
                  <c:v>3747</c:v>
                </c:pt>
                <c:pt idx="1579">
                  <c:v>3749</c:v>
                </c:pt>
                <c:pt idx="1580">
                  <c:v>3751</c:v>
                </c:pt>
                <c:pt idx="1581">
                  <c:v>3755</c:v>
                </c:pt>
                <c:pt idx="1582">
                  <c:v>3757</c:v>
                </c:pt>
                <c:pt idx="1583">
                  <c:v>3767</c:v>
                </c:pt>
                <c:pt idx="1584">
                  <c:v>3769</c:v>
                </c:pt>
                <c:pt idx="1585">
                  <c:v>3777</c:v>
                </c:pt>
                <c:pt idx="1586">
                  <c:v>3781</c:v>
                </c:pt>
                <c:pt idx="1587">
                  <c:v>3783</c:v>
                </c:pt>
                <c:pt idx="1588">
                  <c:v>3785</c:v>
                </c:pt>
                <c:pt idx="1589">
                  <c:v>3787</c:v>
                </c:pt>
                <c:pt idx="1590">
                  <c:v>3789</c:v>
                </c:pt>
                <c:pt idx="1591">
                  <c:v>3791</c:v>
                </c:pt>
                <c:pt idx="1592">
                  <c:v>3795</c:v>
                </c:pt>
                <c:pt idx="1593">
                  <c:v>3797</c:v>
                </c:pt>
                <c:pt idx="1594">
                  <c:v>3799</c:v>
                </c:pt>
                <c:pt idx="1595">
                  <c:v>3801</c:v>
                </c:pt>
                <c:pt idx="1596">
                  <c:v>3803</c:v>
                </c:pt>
                <c:pt idx="1597">
                  <c:v>3805</c:v>
                </c:pt>
                <c:pt idx="1598">
                  <c:v>3807</c:v>
                </c:pt>
                <c:pt idx="1599">
                  <c:v>3809</c:v>
                </c:pt>
                <c:pt idx="1600">
                  <c:v>3811</c:v>
                </c:pt>
                <c:pt idx="1601">
                  <c:v>3817</c:v>
                </c:pt>
                <c:pt idx="1602">
                  <c:v>3819</c:v>
                </c:pt>
                <c:pt idx="1603">
                  <c:v>3823</c:v>
                </c:pt>
                <c:pt idx="1604">
                  <c:v>3825</c:v>
                </c:pt>
                <c:pt idx="1605">
                  <c:v>3831</c:v>
                </c:pt>
                <c:pt idx="1606">
                  <c:v>3833</c:v>
                </c:pt>
                <c:pt idx="1607">
                  <c:v>3837</c:v>
                </c:pt>
                <c:pt idx="1608">
                  <c:v>3839</c:v>
                </c:pt>
                <c:pt idx="1609">
                  <c:v>3841</c:v>
                </c:pt>
                <c:pt idx="1610">
                  <c:v>3845</c:v>
                </c:pt>
                <c:pt idx="1611">
                  <c:v>3847</c:v>
                </c:pt>
                <c:pt idx="1612">
                  <c:v>3849</c:v>
                </c:pt>
                <c:pt idx="1613">
                  <c:v>3855</c:v>
                </c:pt>
                <c:pt idx="1614">
                  <c:v>3861</c:v>
                </c:pt>
                <c:pt idx="1615">
                  <c:v>3863</c:v>
                </c:pt>
                <c:pt idx="1616">
                  <c:v>3865</c:v>
                </c:pt>
                <c:pt idx="1617">
                  <c:v>3867</c:v>
                </c:pt>
                <c:pt idx="1618">
                  <c:v>3871</c:v>
                </c:pt>
                <c:pt idx="1619">
                  <c:v>3875</c:v>
                </c:pt>
                <c:pt idx="1620">
                  <c:v>3877</c:v>
                </c:pt>
                <c:pt idx="1621">
                  <c:v>3881</c:v>
                </c:pt>
                <c:pt idx="1622">
                  <c:v>3883</c:v>
                </c:pt>
                <c:pt idx="1623">
                  <c:v>3885</c:v>
                </c:pt>
                <c:pt idx="1624">
                  <c:v>3887</c:v>
                </c:pt>
                <c:pt idx="1625">
                  <c:v>3891</c:v>
                </c:pt>
                <c:pt idx="1626">
                  <c:v>3893</c:v>
                </c:pt>
                <c:pt idx="1627">
                  <c:v>3895</c:v>
                </c:pt>
                <c:pt idx="1628">
                  <c:v>3899</c:v>
                </c:pt>
                <c:pt idx="1629">
                  <c:v>3901</c:v>
                </c:pt>
                <c:pt idx="1630">
                  <c:v>3903</c:v>
                </c:pt>
                <c:pt idx="1631">
                  <c:v>3907</c:v>
                </c:pt>
                <c:pt idx="1632">
                  <c:v>3909</c:v>
                </c:pt>
                <c:pt idx="1633">
                  <c:v>3911</c:v>
                </c:pt>
                <c:pt idx="1634">
                  <c:v>3913</c:v>
                </c:pt>
                <c:pt idx="1635">
                  <c:v>3915</c:v>
                </c:pt>
                <c:pt idx="1636">
                  <c:v>3927</c:v>
                </c:pt>
                <c:pt idx="1637">
                  <c:v>3933</c:v>
                </c:pt>
                <c:pt idx="1638">
                  <c:v>3935</c:v>
                </c:pt>
                <c:pt idx="1639">
                  <c:v>3939</c:v>
                </c:pt>
                <c:pt idx="1640">
                  <c:v>3951</c:v>
                </c:pt>
                <c:pt idx="1641">
                  <c:v>3955</c:v>
                </c:pt>
                <c:pt idx="1642">
                  <c:v>3965</c:v>
                </c:pt>
                <c:pt idx="1643">
                  <c:v>3969</c:v>
                </c:pt>
                <c:pt idx="1644">
                  <c:v>3981</c:v>
                </c:pt>
                <c:pt idx="1645">
                  <c:v>3983</c:v>
                </c:pt>
                <c:pt idx="1646">
                  <c:v>4377</c:v>
                </c:pt>
                <c:pt idx="1647">
                  <c:v>4378</c:v>
                </c:pt>
              </c:numCache>
            </c:numRef>
          </c:xVal>
          <c:yVal>
            <c:numRef>
              <c:f>'147459_PROSfnl_DVH_1'!$I$4:$I$1651</c:f>
              <c:numCache>
                <c:formatCode>General</c:formatCode>
                <c:ptCount val="1648"/>
                <c:pt idx="0">
                  <c:v>112.152</c:v>
                </c:pt>
                <c:pt idx="1">
                  <c:v>112.152</c:v>
                </c:pt>
                <c:pt idx="2">
                  <c:v>112.14400000000001</c:v>
                </c:pt>
                <c:pt idx="3">
                  <c:v>112.06399999999999</c:v>
                </c:pt>
                <c:pt idx="4">
                  <c:v>111.93600000000001</c:v>
                </c:pt>
                <c:pt idx="5">
                  <c:v>111.816</c:v>
                </c:pt>
                <c:pt idx="6">
                  <c:v>111.592</c:v>
                </c:pt>
                <c:pt idx="7">
                  <c:v>111.27200000000001</c:v>
                </c:pt>
                <c:pt idx="8">
                  <c:v>111</c:v>
                </c:pt>
                <c:pt idx="9">
                  <c:v>110.624</c:v>
                </c:pt>
                <c:pt idx="10">
                  <c:v>110.19199999999999</c:v>
                </c:pt>
                <c:pt idx="11">
                  <c:v>109.8</c:v>
                </c:pt>
                <c:pt idx="12">
                  <c:v>109.392</c:v>
                </c:pt>
                <c:pt idx="13">
                  <c:v>108.93600000000001</c:v>
                </c:pt>
                <c:pt idx="14">
                  <c:v>108.52800000000001</c:v>
                </c:pt>
                <c:pt idx="15">
                  <c:v>108.08799999999999</c:v>
                </c:pt>
                <c:pt idx="16">
                  <c:v>107.64</c:v>
                </c:pt>
                <c:pt idx="17">
                  <c:v>107.096</c:v>
                </c:pt>
                <c:pt idx="18">
                  <c:v>106.624</c:v>
                </c:pt>
                <c:pt idx="19">
                  <c:v>106.12</c:v>
                </c:pt>
                <c:pt idx="20">
                  <c:v>105.744</c:v>
                </c:pt>
                <c:pt idx="21">
                  <c:v>105.28</c:v>
                </c:pt>
                <c:pt idx="22">
                  <c:v>104.83199999999999</c:v>
                </c:pt>
                <c:pt idx="23">
                  <c:v>104.416</c:v>
                </c:pt>
                <c:pt idx="24">
                  <c:v>103.944</c:v>
                </c:pt>
                <c:pt idx="25">
                  <c:v>103.504</c:v>
                </c:pt>
                <c:pt idx="26">
                  <c:v>103.096</c:v>
                </c:pt>
                <c:pt idx="27">
                  <c:v>102.65600000000001</c:v>
                </c:pt>
                <c:pt idx="28">
                  <c:v>102.29600000000001</c:v>
                </c:pt>
                <c:pt idx="29">
                  <c:v>101.88</c:v>
                </c:pt>
                <c:pt idx="30">
                  <c:v>101.568</c:v>
                </c:pt>
                <c:pt idx="31">
                  <c:v>101.176</c:v>
                </c:pt>
                <c:pt idx="32">
                  <c:v>100.83199999999999</c:v>
                </c:pt>
                <c:pt idx="33">
                  <c:v>100.496</c:v>
                </c:pt>
                <c:pt idx="34">
                  <c:v>100.08</c:v>
                </c:pt>
                <c:pt idx="35">
                  <c:v>99.775999999999996</c:v>
                </c:pt>
                <c:pt idx="36">
                  <c:v>99.504000000000005</c:v>
                </c:pt>
                <c:pt idx="37">
                  <c:v>99.152000000000001</c:v>
                </c:pt>
                <c:pt idx="38">
                  <c:v>98.84</c:v>
                </c:pt>
                <c:pt idx="39">
                  <c:v>98.408000000000001</c:v>
                </c:pt>
                <c:pt idx="40">
                  <c:v>98.096000000000004</c:v>
                </c:pt>
                <c:pt idx="41">
                  <c:v>97.775999999999996</c:v>
                </c:pt>
                <c:pt idx="42">
                  <c:v>97.488</c:v>
                </c:pt>
                <c:pt idx="43">
                  <c:v>97.135999999999996</c:v>
                </c:pt>
                <c:pt idx="44">
                  <c:v>96.543999999999997</c:v>
                </c:pt>
                <c:pt idx="45">
                  <c:v>96.2</c:v>
                </c:pt>
                <c:pt idx="46">
                  <c:v>95.912000000000006</c:v>
                </c:pt>
                <c:pt idx="47">
                  <c:v>95.664000000000001</c:v>
                </c:pt>
                <c:pt idx="48">
                  <c:v>95.44</c:v>
                </c:pt>
                <c:pt idx="49">
                  <c:v>95.168000000000006</c:v>
                </c:pt>
                <c:pt idx="50">
                  <c:v>94.816000000000003</c:v>
                </c:pt>
                <c:pt idx="51">
                  <c:v>94.495999999999995</c:v>
                </c:pt>
                <c:pt idx="52">
                  <c:v>94.183999999999997</c:v>
                </c:pt>
                <c:pt idx="53">
                  <c:v>93.591999999999999</c:v>
                </c:pt>
                <c:pt idx="54">
                  <c:v>93.28</c:v>
                </c:pt>
                <c:pt idx="55">
                  <c:v>93.031999999999996</c:v>
                </c:pt>
                <c:pt idx="56">
                  <c:v>92.76</c:v>
                </c:pt>
                <c:pt idx="57">
                  <c:v>92.48</c:v>
                </c:pt>
                <c:pt idx="58">
                  <c:v>92.135999999999996</c:v>
                </c:pt>
                <c:pt idx="59">
                  <c:v>91.872</c:v>
                </c:pt>
                <c:pt idx="60">
                  <c:v>91.567999999999998</c:v>
                </c:pt>
                <c:pt idx="61">
                  <c:v>91.272000000000006</c:v>
                </c:pt>
                <c:pt idx="62">
                  <c:v>90.968000000000004</c:v>
                </c:pt>
                <c:pt idx="63">
                  <c:v>90.784000000000006</c:v>
                </c:pt>
                <c:pt idx="64">
                  <c:v>90.512</c:v>
                </c:pt>
                <c:pt idx="65">
                  <c:v>90.248000000000005</c:v>
                </c:pt>
                <c:pt idx="66">
                  <c:v>89.951999999999998</c:v>
                </c:pt>
                <c:pt idx="67">
                  <c:v>89.671999999999997</c:v>
                </c:pt>
                <c:pt idx="68">
                  <c:v>89.367999999999995</c:v>
                </c:pt>
                <c:pt idx="69">
                  <c:v>89.111999999999995</c:v>
                </c:pt>
                <c:pt idx="70">
                  <c:v>88.647999999999996</c:v>
                </c:pt>
                <c:pt idx="71">
                  <c:v>88.352000000000004</c:v>
                </c:pt>
                <c:pt idx="72">
                  <c:v>88.096000000000004</c:v>
                </c:pt>
                <c:pt idx="73">
                  <c:v>87.855999999999995</c:v>
                </c:pt>
                <c:pt idx="74">
                  <c:v>87.632000000000005</c:v>
                </c:pt>
                <c:pt idx="75">
                  <c:v>87.376000000000005</c:v>
                </c:pt>
                <c:pt idx="76">
                  <c:v>87.04</c:v>
                </c:pt>
                <c:pt idx="77">
                  <c:v>86.512</c:v>
                </c:pt>
                <c:pt idx="78">
                  <c:v>86.311999999999998</c:v>
                </c:pt>
                <c:pt idx="79">
                  <c:v>86.087999999999994</c:v>
                </c:pt>
                <c:pt idx="80">
                  <c:v>85.847999999999999</c:v>
                </c:pt>
                <c:pt idx="81">
                  <c:v>85.567999999999998</c:v>
                </c:pt>
                <c:pt idx="82">
                  <c:v>85.343999999999994</c:v>
                </c:pt>
                <c:pt idx="83">
                  <c:v>85.04</c:v>
                </c:pt>
                <c:pt idx="84">
                  <c:v>84.76</c:v>
                </c:pt>
                <c:pt idx="85">
                  <c:v>84.616</c:v>
                </c:pt>
                <c:pt idx="86">
                  <c:v>84.36</c:v>
                </c:pt>
                <c:pt idx="87">
                  <c:v>84.08</c:v>
                </c:pt>
                <c:pt idx="88">
                  <c:v>83.872</c:v>
                </c:pt>
                <c:pt idx="89">
                  <c:v>83.608000000000004</c:v>
                </c:pt>
                <c:pt idx="90">
                  <c:v>83.367999999999995</c:v>
                </c:pt>
                <c:pt idx="91">
                  <c:v>83.183999999999997</c:v>
                </c:pt>
                <c:pt idx="92">
                  <c:v>82.968000000000004</c:v>
                </c:pt>
                <c:pt idx="93">
                  <c:v>82.68</c:v>
                </c:pt>
                <c:pt idx="94">
                  <c:v>82.408000000000001</c:v>
                </c:pt>
                <c:pt idx="95">
                  <c:v>82.207999999999998</c:v>
                </c:pt>
                <c:pt idx="96">
                  <c:v>82</c:v>
                </c:pt>
                <c:pt idx="97">
                  <c:v>81.816000000000003</c:v>
                </c:pt>
                <c:pt idx="98">
                  <c:v>81.56</c:v>
                </c:pt>
                <c:pt idx="99">
                  <c:v>81.400000000000006</c:v>
                </c:pt>
                <c:pt idx="100">
                  <c:v>81.183999999999997</c:v>
                </c:pt>
                <c:pt idx="101">
                  <c:v>80.896000000000001</c:v>
                </c:pt>
                <c:pt idx="102">
                  <c:v>80.688000000000002</c:v>
                </c:pt>
                <c:pt idx="103">
                  <c:v>80.384</c:v>
                </c:pt>
                <c:pt idx="104">
                  <c:v>80.176000000000002</c:v>
                </c:pt>
                <c:pt idx="105">
                  <c:v>79.959999999999994</c:v>
                </c:pt>
                <c:pt idx="106">
                  <c:v>79.768000000000001</c:v>
                </c:pt>
                <c:pt idx="107">
                  <c:v>79.599999999999994</c:v>
                </c:pt>
                <c:pt idx="108">
                  <c:v>79.367999999999995</c:v>
                </c:pt>
                <c:pt idx="109">
                  <c:v>79.207999999999998</c:v>
                </c:pt>
                <c:pt idx="110">
                  <c:v>79.031999999999996</c:v>
                </c:pt>
                <c:pt idx="111">
                  <c:v>78.792000000000002</c:v>
                </c:pt>
                <c:pt idx="112">
                  <c:v>78.512</c:v>
                </c:pt>
                <c:pt idx="113">
                  <c:v>78.296000000000006</c:v>
                </c:pt>
                <c:pt idx="114">
                  <c:v>78.031999999999996</c:v>
                </c:pt>
                <c:pt idx="115">
                  <c:v>77.775999999999996</c:v>
                </c:pt>
                <c:pt idx="116">
                  <c:v>77.647999999999996</c:v>
                </c:pt>
                <c:pt idx="117">
                  <c:v>77.463999999999999</c:v>
                </c:pt>
                <c:pt idx="118">
                  <c:v>77.287999999999997</c:v>
                </c:pt>
                <c:pt idx="119">
                  <c:v>77.063999999999993</c:v>
                </c:pt>
                <c:pt idx="120">
                  <c:v>76.896000000000001</c:v>
                </c:pt>
                <c:pt idx="121">
                  <c:v>76.664000000000001</c:v>
                </c:pt>
                <c:pt idx="122">
                  <c:v>76.391999999999996</c:v>
                </c:pt>
                <c:pt idx="123">
                  <c:v>76.16</c:v>
                </c:pt>
                <c:pt idx="124">
                  <c:v>75.903999999999996</c:v>
                </c:pt>
                <c:pt idx="125">
                  <c:v>75.760000000000005</c:v>
                </c:pt>
                <c:pt idx="126">
                  <c:v>75.632000000000005</c:v>
                </c:pt>
                <c:pt idx="127">
                  <c:v>75.463999999999999</c:v>
                </c:pt>
                <c:pt idx="128">
                  <c:v>75.263999999999996</c:v>
                </c:pt>
                <c:pt idx="129">
                  <c:v>75.048000000000002</c:v>
                </c:pt>
                <c:pt idx="130">
                  <c:v>74.847999999999999</c:v>
                </c:pt>
                <c:pt idx="131">
                  <c:v>74.671999999999997</c:v>
                </c:pt>
                <c:pt idx="132">
                  <c:v>74.400000000000006</c:v>
                </c:pt>
                <c:pt idx="133">
                  <c:v>74.207999999999998</c:v>
                </c:pt>
                <c:pt idx="134">
                  <c:v>73.968000000000004</c:v>
                </c:pt>
                <c:pt idx="135">
                  <c:v>73.744</c:v>
                </c:pt>
                <c:pt idx="136">
                  <c:v>73.591999999999999</c:v>
                </c:pt>
                <c:pt idx="137">
                  <c:v>73.328000000000003</c:v>
                </c:pt>
                <c:pt idx="138">
                  <c:v>73.183999999999997</c:v>
                </c:pt>
                <c:pt idx="139">
                  <c:v>73.031999999999996</c:v>
                </c:pt>
                <c:pt idx="140">
                  <c:v>72.823999999999998</c:v>
                </c:pt>
                <c:pt idx="141">
                  <c:v>72.727999999999994</c:v>
                </c:pt>
                <c:pt idx="142">
                  <c:v>72.591999999999999</c:v>
                </c:pt>
                <c:pt idx="143">
                  <c:v>72.44</c:v>
                </c:pt>
                <c:pt idx="144">
                  <c:v>72.224000000000004</c:v>
                </c:pt>
                <c:pt idx="145">
                  <c:v>72.055999999999997</c:v>
                </c:pt>
                <c:pt idx="146">
                  <c:v>71.792000000000002</c:v>
                </c:pt>
                <c:pt idx="147">
                  <c:v>71.56</c:v>
                </c:pt>
                <c:pt idx="148">
                  <c:v>71.352000000000004</c:v>
                </c:pt>
                <c:pt idx="149">
                  <c:v>71.2</c:v>
                </c:pt>
                <c:pt idx="150">
                  <c:v>71.072000000000003</c:v>
                </c:pt>
                <c:pt idx="151">
                  <c:v>70.92</c:v>
                </c:pt>
                <c:pt idx="152">
                  <c:v>70.727999999999994</c:v>
                </c:pt>
                <c:pt idx="153">
                  <c:v>70.471999999999994</c:v>
                </c:pt>
                <c:pt idx="154">
                  <c:v>70.319999999999993</c:v>
                </c:pt>
                <c:pt idx="155">
                  <c:v>70.207999999999998</c:v>
                </c:pt>
                <c:pt idx="156">
                  <c:v>70.063999999999993</c:v>
                </c:pt>
                <c:pt idx="157">
                  <c:v>69.983999999999995</c:v>
                </c:pt>
                <c:pt idx="158">
                  <c:v>69.823999999999998</c:v>
                </c:pt>
                <c:pt idx="159">
                  <c:v>69.632000000000005</c:v>
                </c:pt>
                <c:pt idx="160">
                  <c:v>69.456000000000003</c:v>
                </c:pt>
                <c:pt idx="161">
                  <c:v>69.272000000000006</c:v>
                </c:pt>
                <c:pt idx="162">
                  <c:v>69.08</c:v>
                </c:pt>
                <c:pt idx="163">
                  <c:v>68.944000000000003</c:v>
                </c:pt>
                <c:pt idx="164">
                  <c:v>68.775999999999996</c:v>
                </c:pt>
                <c:pt idx="165">
                  <c:v>68.376000000000005</c:v>
                </c:pt>
                <c:pt idx="166">
                  <c:v>68.207999999999998</c:v>
                </c:pt>
                <c:pt idx="167">
                  <c:v>68.031999999999996</c:v>
                </c:pt>
                <c:pt idx="168">
                  <c:v>67.88</c:v>
                </c:pt>
                <c:pt idx="169">
                  <c:v>67.744</c:v>
                </c:pt>
                <c:pt idx="170">
                  <c:v>67.647999999999996</c:v>
                </c:pt>
                <c:pt idx="171">
                  <c:v>67.447999999999993</c:v>
                </c:pt>
                <c:pt idx="172">
                  <c:v>67.296000000000006</c:v>
                </c:pt>
                <c:pt idx="173">
                  <c:v>67.2</c:v>
                </c:pt>
                <c:pt idx="174">
                  <c:v>67.040000000000006</c:v>
                </c:pt>
                <c:pt idx="175">
                  <c:v>66.896000000000001</c:v>
                </c:pt>
                <c:pt idx="176">
                  <c:v>66.712000000000003</c:v>
                </c:pt>
                <c:pt idx="177">
                  <c:v>66.56</c:v>
                </c:pt>
                <c:pt idx="178">
                  <c:v>66.367999999999995</c:v>
                </c:pt>
                <c:pt idx="179">
                  <c:v>66.248000000000005</c:v>
                </c:pt>
                <c:pt idx="180">
                  <c:v>66.087999999999994</c:v>
                </c:pt>
                <c:pt idx="181">
                  <c:v>65.951999999999998</c:v>
                </c:pt>
                <c:pt idx="182">
                  <c:v>65.792000000000002</c:v>
                </c:pt>
                <c:pt idx="183">
                  <c:v>65.680000000000007</c:v>
                </c:pt>
                <c:pt idx="184">
                  <c:v>65.471999999999994</c:v>
                </c:pt>
                <c:pt idx="185">
                  <c:v>65.384</c:v>
                </c:pt>
                <c:pt idx="186">
                  <c:v>65.2</c:v>
                </c:pt>
                <c:pt idx="187">
                  <c:v>65.087999999999994</c:v>
                </c:pt>
                <c:pt idx="188">
                  <c:v>64.927999999999997</c:v>
                </c:pt>
                <c:pt idx="189">
                  <c:v>64.775999999999996</c:v>
                </c:pt>
                <c:pt idx="190">
                  <c:v>64.671999999999997</c:v>
                </c:pt>
                <c:pt idx="191">
                  <c:v>64.528000000000006</c:v>
                </c:pt>
                <c:pt idx="192">
                  <c:v>64.424000000000007</c:v>
                </c:pt>
                <c:pt idx="193">
                  <c:v>64.272000000000006</c:v>
                </c:pt>
                <c:pt idx="194">
                  <c:v>64.111999999999995</c:v>
                </c:pt>
                <c:pt idx="195">
                  <c:v>63.944000000000003</c:v>
                </c:pt>
                <c:pt idx="196">
                  <c:v>63.783999999999999</c:v>
                </c:pt>
                <c:pt idx="197">
                  <c:v>63.655999999999999</c:v>
                </c:pt>
                <c:pt idx="198">
                  <c:v>63.56</c:v>
                </c:pt>
                <c:pt idx="199">
                  <c:v>63.456000000000003</c:v>
                </c:pt>
                <c:pt idx="200">
                  <c:v>63.311999999999998</c:v>
                </c:pt>
                <c:pt idx="201">
                  <c:v>63.136000000000003</c:v>
                </c:pt>
                <c:pt idx="202">
                  <c:v>63.04</c:v>
                </c:pt>
                <c:pt idx="203">
                  <c:v>62.911999999999999</c:v>
                </c:pt>
                <c:pt idx="204">
                  <c:v>62.808</c:v>
                </c:pt>
                <c:pt idx="205">
                  <c:v>62.72</c:v>
                </c:pt>
                <c:pt idx="206">
                  <c:v>62.56</c:v>
                </c:pt>
                <c:pt idx="207">
                  <c:v>62.423999999999999</c:v>
                </c:pt>
                <c:pt idx="208">
                  <c:v>62.264000000000003</c:v>
                </c:pt>
                <c:pt idx="209">
                  <c:v>62.12</c:v>
                </c:pt>
                <c:pt idx="210">
                  <c:v>62</c:v>
                </c:pt>
                <c:pt idx="211">
                  <c:v>61.896000000000001</c:v>
                </c:pt>
                <c:pt idx="212">
                  <c:v>61.783999999999999</c:v>
                </c:pt>
                <c:pt idx="213">
                  <c:v>61.704000000000001</c:v>
                </c:pt>
                <c:pt idx="214">
                  <c:v>61.56</c:v>
                </c:pt>
                <c:pt idx="215">
                  <c:v>61.392000000000003</c:v>
                </c:pt>
                <c:pt idx="216">
                  <c:v>61.295999999999999</c:v>
                </c:pt>
                <c:pt idx="217">
                  <c:v>61.128</c:v>
                </c:pt>
                <c:pt idx="218">
                  <c:v>61.064</c:v>
                </c:pt>
                <c:pt idx="219">
                  <c:v>60.951999999999998</c:v>
                </c:pt>
                <c:pt idx="220">
                  <c:v>60.768000000000001</c:v>
                </c:pt>
                <c:pt idx="221">
                  <c:v>60.671999999999997</c:v>
                </c:pt>
                <c:pt idx="222">
                  <c:v>60.335999999999999</c:v>
                </c:pt>
                <c:pt idx="223">
                  <c:v>60.271999999999998</c:v>
                </c:pt>
                <c:pt idx="224">
                  <c:v>60.12</c:v>
                </c:pt>
                <c:pt idx="225">
                  <c:v>59.991999999999997</c:v>
                </c:pt>
                <c:pt idx="226">
                  <c:v>59.783999999999999</c:v>
                </c:pt>
                <c:pt idx="227">
                  <c:v>59.695999999999998</c:v>
                </c:pt>
                <c:pt idx="228">
                  <c:v>59.567999999999998</c:v>
                </c:pt>
                <c:pt idx="229">
                  <c:v>59.463999999999999</c:v>
                </c:pt>
                <c:pt idx="230">
                  <c:v>59.311999999999998</c:v>
                </c:pt>
                <c:pt idx="231">
                  <c:v>59.207999999999998</c:v>
                </c:pt>
                <c:pt idx="232">
                  <c:v>59.128</c:v>
                </c:pt>
                <c:pt idx="233">
                  <c:v>59.008000000000003</c:v>
                </c:pt>
                <c:pt idx="234">
                  <c:v>58.863999999999997</c:v>
                </c:pt>
                <c:pt idx="235">
                  <c:v>58.735999999999997</c:v>
                </c:pt>
                <c:pt idx="236">
                  <c:v>58.56</c:v>
                </c:pt>
                <c:pt idx="237">
                  <c:v>58.432000000000002</c:v>
                </c:pt>
                <c:pt idx="238">
                  <c:v>58.328000000000003</c:v>
                </c:pt>
                <c:pt idx="239">
                  <c:v>58.247999999999998</c:v>
                </c:pt>
                <c:pt idx="240">
                  <c:v>58.103999999999999</c:v>
                </c:pt>
                <c:pt idx="241">
                  <c:v>58.008000000000003</c:v>
                </c:pt>
                <c:pt idx="242">
                  <c:v>57.904000000000003</c:v>
                </c:pt>
                <c:pt idx="243">
                  <c:v>57.832000000000001</c:v>
                </c:pt>
                <c:pt idx="244">
                  <c:v>57.752000000000002</c:v>
                </c:pt>
                <c:pt idx="245">
                  <c:v>57.664000000000001</c:v>
                </c:pt>
                <c:pt idx="246">
                  <c:v>57.591999999999999</c:v>
                </c:pt>
                <c:pt idx="247">
                  <c:v>57.472000000000001</c:v>
                </c:pt>
                <c:pt idx="248">
                  <c:v>57.375999999999998</c:v>
                </c:pt>
                <c:pt idx="249">
                  <c:v>57.247999999999998</c:v>
                </c:pt>
                <c:pt idx="250">
                  <c:v>57.167999999999999</c:v>
                </c:pt>
                <c:pt idx="251">
                  <c:v>57.055999999999997</c:v>
                </c:pt>
                <c:pt idx="252">
                  <c:v>56.968000000000004</c:v>
                </c:pt>
                <c:pt idx="253">
                  <c:v>56.816000000000003</c:v>
                </c:pt>
                <c:pt idx="254">
                  <c:v>56.607999999999997</c:v>
                </c:pt>
                <c:pt idx="255">
                  <c:v>56.527999999999999</c:v>
                </c:pt>
                <c:pt idx="256">
                  <c:v>56.44</c:v>
                </c:pt>
                <c:pt idx="257">
                  <c:v>56.328000000000003</c:v>
                </c:pt>
                <c:pt idx="258">
                  <c:v>56.167999999999999</c:v>
                </c:pt>
                <c:pt idx="259">
                  <c:v>56.055999999999997</c:v>
                </c:pt>
                <c:pt idx="260">
                  <c:v>55.968000000000004</c:v>
                </c:pt>
                <c:pt idx="261">
                  <c:v>55.823999999999998</c:v>
                </c:pt>
                <c:pt idx="262">
                  <c:v>55.728000000000002</c:v>
                </c:pt>
                <c:pt idx="263">
                  <c:v>55.68</c:v>
                </c:pt>
                <c:pt idx="264">
                  <c:v>55.624000000000002</c:v>
                </c:pt>
                <c:pt idx="265">
                  <c:v>55.536000000000001</c:v>
                </c:pt>
                <c:pt idx="266">
                  <c:v>55.415999999999997</c:v>
                </c:pt>
                <c:pt idx="267">
                  <c:v>55.304000000000002</c:v>
                </c:pt>
                <c:pt idx="268">
                  <c:v>55.183999999999997</c:v>
                </c:pt>
                <c:pt idx="269">
                  <c:v>55.088000000000001</c:v>
                </c:pt>
                <c:pt idx="270">
                  <c:v>54.984000000000002</c:v>
                </c:pt>
                <c:pt idx="271">
                  <c:v>54.896000000000001</c:v>
                </c:pt>
                <c:pt idx="272">
                  <c:v>54.847999999999999</c:v>
                </c:pt>
                <c:pt idx="273">
                  <c:v>54.72</c:v>
                </c:pt>
                <c:pt idx="274">
                  <c:v>54.616</c:v>
                </c:pt>
                <c:pt idx="275">
                  <c:v>54.56</c:v>
                </c:pt>
                <c:pt idx="276">
                  <c:v>54.432000000000002</c:v>
                </c:pt>
                <c:pt idx="277">
                  <c:v>54.328000000000003</c:v>
                </c:pt>
                <c:pt idx="278">
                  <c:v>54.24</c:v>
                </c:pt>
                <c:pt idx="279">
                  <c:v>54.207999999999998</c:v>
                </c:pt>
                <c:pt idx="280">
                  <c:v>54.095999999999997</c:v>
                </c:pt>
                <c:pt idx="281">
                  <c:v>54.015999999999998</c:v>
                </c:pt>
                <c:pt idx="282">
                  <c:v>53.887999999999998</c:v>
                </c:pt>
                <c:pt idx="283">
                  <c:v>53.783999999999999</c:v>
                </c:pt>
                <c:pt idx="284">
                  <c:v>53.712000000000003</c:v>
                </c:pt>
                <c:pt idx="285">
                  <c:v>53.671999999999997</c:v>
                </c:pt>
                <c:pt idx="286">
                  <c:v>53.456000000000003</c:v>
                </c:pt>
                <c:pt idx="287">
                  <c:v>53.264000000000003</c:v>
                </c:pt>
                <c:pt idx="288">
                  <c:v>53.16</c:v>
                </c:pt>
                <c:pt idx="289">
                  <c:v>53.08</c:v>
                </c:pt>
                <c:pt idx="290">
                  <c:v>52.984000000000002</c:v>
                </c:pt>
                <c:pt idx="291">
                  <c:v>52.904000000000003</c:v>
                </c:pt>
                <c:pt idx="292">
                  <c:v>52.808</c:v>
                </c:pt>
                <c:pt idx="293">
                  <c:v>52.728000000000002</c:v>
                </c:pt>
                <c:pt idx="294">
                  <c:v>52.64</c:v>
                </c:pt>
                <c:pt idx="295">
                  <c:v>52.591999999999999</c:v>
                </c:pt>
                <c:pt idx="296">
                  <c:v>52.527999999999999</c:v>
                </c:pt>
                <c:pt idx="297">
                  <c:v>52.4</c:v>
                </c:pt>
                <c:pt idx="298">
                  <c:v>52.328000000000003</c:v>
                </c:pt>
                <c:pt idx="299">
                  <c:v>52.24</c:v>
                </c:pt>
                <c:pt idx="300">
                  <c:v>52.2</c:v>
                </c:pt>
                <c:pt idx="301">
                  <c:v>52.143999999999998</c:v>
                </c:pt>
                <c:pt idx="302">
                  <c:v>52.08</c:v>
                </c:pt>
                <c:pt idx="303">
                  <c:v>52.031999999999996</c:v>
                </c:pt>
                <c:pt idx="304">
                  <c:v>51.96</c:v>
                </c:pt>
                <c:pt idx="305">
                  <c:v>51.872</c:v>
                </c:pt>
                <c:pt idx="306">
                  <c:v>51.823999999999998</c:v>
                </c:pt>
                <c:pt idx="307">
                  <c:v>51.76</c:v>
                </c:pt>
                <c:pt idx="308">
                  <c:v>51.655999999999999</c:v>
                </c:pt>
                <c:pt idx="309">
                  <c:v>51.576000000000001</c:v>
                </c:pt>
                <c:pt idx="310">
                  <c:v>51.52</c:v>
                </c:pt>
                <c:pt idx="311">
                  <c:v>51.423999999999999</c:v>
                </c:pt>
                <c:pt idx="312">
                  <c:v>51.408000000000001</c:v>
                </c:pt>
                <c:pt idx="313">
                  <c:v>51.335999999999999</c:v>
                </c:pt>
                <c:pt idx="314">
                  <c:v>51.247999999999998</c:v>
                </c:pt>
                <c:pt idx="315">
                  <c:v>51.2</c:v>
                </c:pt>
                <c:pt idx="316">
                  <c:v>51.088000000000001</c:v>
                </c:pt>
                <c:pt idx="317">
                  <c:v>50.991999999999997</c:v>
                </c:pt>
                <c:pt idx="318">
                  <c:v>50.904000000000003</c:v>
                </c:pt>
                <c:pt idx="319">
                  <c:v>50.84</c:v>
                </c:pt>
                <c:pt idx="320">
                  <c:v>50.792000000000002</c:v>
                </c:pt>
                <c:pt idx="321">
                  <c:v>50.72</c:v>
                </c:pt>
                <c:pt idx="322">
                  <c:v>50.591999999999999</c:v>
                </c:pt>
                <c:pt idx="323">
                  <c:v>50.503999999999998</c:v>
                </c:pt>
                <c:pt idx="324">
                  <c:v>50.472000000000001</c:v>
                </c:pt>
                <c:pt idx="325">
                  <c:v>50.384</c:v>
                </c:pt>
                <c:pt idx="326">
                  <c:v>50.328000000000003</c:v>
                </c:pt>
                <c:pt idx="327">
                  <c:v>50.28</c:v>
                </c:pt>
                <c:pt idx="328">
                  <c:v>50.216000000000001</c:v>
                </c:pt>
                <c:pt idx="329">
                  <c:v>50.176000000000002</c:v>
                </c:pt>
                <c:pt idx="330">
                  <c:v>50.128</c:v>
                </c:pt>
                <c:pt idx="331">
                  <c:v>50.055999999999997</c:v>
                </c:pt>
                <c:pt idx="332">
                  <c:v>49.991999999999997</c:v>
                </c:pt>
                <c:pt idx="333">
                  <c:v>49.92</c:v>
                </c:pt>
                <c:pt idx="334">
                  <c:v>49.823999999999998</c:v>
                </c:pt>
                <c:pt idx="335">
                  <c:v>49.72</c:v>
                </c:pt>
                <c:pt idx="336">
                  <c:v>49.655999999999999</c:v>
                </c:pt>
                <c:pt idx="337">
                  <c:v>49.567999999999998</c:v>
                </c:pt>
                <c:pt idx="338">
                  <c:v>49.512</c:v>
                </c:pt>
                <c:pt idx="339">
                  <c:v>49.423999999999999</c:v>
                </c:pt>
                <c:pt idx="340">
                  <c:v>49.344000000000001</c:v>
                </c:pt>
                <c:pt idx="341">
                  <c:v>49.271999999999998</c:v>
                </c:pt>
                <c:pt idx="342">
                  <c:v>49.231999999999999</c:v>
                </c:pt>
                <c:pt idx="343">
                  <c:v>49.152000000000001</c:v>
                </c:pt>
                <c:pt idx="344">
                  <c:v>49.024000000000001</c:v>
                </c:pt>
                <c:pt idx="345">
                  <c:v>48.984000000000002</c:v>
                </c:pt>
                <c:pt idx="346">
                  <c:v>48.951999999999998</c:v>
                </c:pt>
                <c:pt idx="347">
                  <c:v>48.904000000000003</c:v>
                </c:pt>
                <c:pt idx="348">
                  <c:v>48.88</c:v>
                </c:pt>
                <c:pt idx="349">
                  <c:v>48.816000000000003</c:v>
                </c:pt>
                <c:pt idx="350">
                  <c:v>48.735999999999997</c:v>
                </c:pt>
                <c:pt idx="351">
                  <c:v>48.704000000000001</c:v>
                </c:pt>
                <c:pt idx="352">
                  <c:v>48.631999999999998</c:v>
                </c:pt>
                <c:pt idx="353">
                  <c:v>48.536000000000001</c:v>
                </c:pt>
                <c:pt idx="354">
                  <c:v>48.503999999999998</c:v>
                </c:pt>
                <c:pt idx="355">
                  <c:v>48.432000000000002</c:v>
                </c:pt>
                <c:pt idx="356">
                  <c:v>48.368000000000002</c:v>
                </c:pt>
                <c:pt idx="357">
                  <c:v>48.287999999999997</c:v>
                </c:pt>
                <c:pt idx="358">
                  <c:v>48.247999999999998</c:v>
                </c:pt>
                <c:pt idx="359">
                  <c:v>48.2</c:v>
                </c:pt>
                <c:pt idx="360">
                  <c:v>48.167999999999999</c:v>
                </c:pt>
                <c:pt idx="361">
                  <c:v>48.095999999999997</c:v>
                </c:pt>
                <c:pt idx="362">
                  <c:v>48.048000000000002</c:v>
                </c:pt>
                <c:pt idx="363">
                  <c:v>48.024000000000001</c:v>
                </c:pt>
                <c:pt idx="364">
                  <c:v>47.975999999999999</c:v>
                </c:pt>
                <c:pt idx="365">
                  <c:v>47.936</c:v>
                </c:pt>
                <c:pt idx="366">
                  <c:v>47.816000000000003</c:v>
                </c:pt>
                <c:pt idx="367">
                  <c:v>47.776000000000003</c:v>
                </c:pt>
                <c:pt idx="368">
                  <c:v>47.728000000000002</c:v>
                </c:pt>
                <c:pt idx="369">
                  <c:v>47.655999999999999</c:v>
                </c:pt>
                <c:pt idx="370">
                  <c:v>47.607999999999997</c:v>
                </c:pt>
                <c:pt idx="371">
                  <c:v>47.576000000000001</c:v>
                </c:pt>
                <c:pt idx="372">
                  <c:v>47.503999999999998</c:v>
                </c:pt>
                <c:pt idx="373">
                  <c:v>47.408000000000001</c:v>
                </c:pt>
                <c:pt idx="374">
                  <c:v>47.264000000000003</c:v>
                </c:pt>
                <c:pt idx="375">
                  <c:v>47.207999999999998</c:v>
                </c:pt>
                <c:pt idx="376">
                  <c:v>47.16</c:v>
                </c:pt>
                <c:pt idx="377">
                  <c:v>47.088000000000001</c:v>
                </c:pt>
                <c:pt idx="378">
                  <c:v>47.055999999999997</c:v>
                </c:pt>
                <c:pt idx="379">
                  <c:v>47.04</c:v>
                </c:pt>
                <c:pt idx="380">
                  <c:v>47</c:v>
                </c:pt>
                <c:pt idx="381">
                  <c:v>46.975999999999999</c:v>
                </c:pt>
                <c:pt idx="382">
                  <c:v>46.936</c:v>
                </c:pt>
                <c:pt idx="383">
                  <c:v>46.911999999999999</c:v>
                </c:pt>
                <c:pt idx="384">
                  <c:v>46.776000000000003</c:v>
                </c:pt>
                <c:pt idx="385">
                  <c:v>46.631999999999998</c:v>
                </c:pt>
                <c:pt idx="386">
                  <c:v>46.567999999999998</c:v>
                </c:pt>
                <c:pt idx="387">
                  <c:v>46.536000000000001</c:v>
                </c:pt>
                <c:pt idx="388">
                  <c:v>46.375999999999998</c:v>
                </c:pt>
                <c:pt idx="389">
                  <c:v>46.344000000000001</c:v>
                </c:pt>
                <c:pt idx="390">
                  <c:v>46.287999999999997</c:v>
                </c:pt>
                <c:pt idx="391">
                  <c:v>46.256</c:v>
                </c:pt>
                <c:pt idx="392">
                  <c:v>46.2</c:v>
                </c:pt>
                <c:pt idx="393">
                  <c:v>46.152000000000001</c:v>
                </c:pt>
                <c:pt idx="394">
                  <c:v>46.088000000000001</c:v>
                </c:pt>
                <c:pt idx="395">
                  <c:v>46.024000000000001</c:v>
                </c:pt>
                <c:pt idx="396">
                  <c:v>45.951999999999998</c:v>
                </c:pt>
                <c:pt idx="397">
                  <c:v>45.872</c:v>
                </c:pt>
                <c:pt idx="398">
                  <c:v>45.84</c:v>
                </c:pt>
                <c:pt idx="399">
                  <c:v>45.776000000000003</c:v>
                </c:pt>
                <c:pt idx="400">
                  <c:v>45.72</c:v>
                </c:pt>
                <c:pt idx="401">
                  <c:v>45.712000000000003</c:v>
                </c:pt>
                <c:pt idx="402">
                  <c:v>45.6</c:v>
                </c:pt>
                <c:pt idx="403">
                  <c:v>45.56</c:v>
                </c:pt>
                <c:pt idx="404">
                  <c:v>45.496000000000002</c:v>
                </c:pt>
                <c:pt idx="405">
                  <c:v>45.384</c:v>
                </c:pt>
                <c:pt idx="406">
                  <c:v>45.344000000000001</c:v>
                </c:pt>
                <c:pt idx="407">
                  <c:v>45.335999999999999</c:v>
                </c:pt>
                <c:pt idx="408">
                  <c:v>45.295999999999999</c:v>
                </c:pt>
                <c:pt idx="409">
                  <c:v>45.247999999999998</c:v>
                </c:pt>
                <c:pt idx="410">
                  <c:v>45.183999999999997</c:v>
                </c:pt>
                <c:pt idx="411">
                  <c:v>45.103999999999999</c:v>
                </c:pt>
                <c:pt idx="412">
                  <c:v>45.088000000000001</c:v>
                </c:pt>
                <c:pt idx="413">
                  <c:v>45.064</c:v>
                </c:pt>
                <c:pt idx="414">
                  <c:v>44.991999999999997</c:v>
                </c:pt>
                <c:pt idx="415">
                  <c:v>44.936</c:v>
                </c:pt>
                <c:pt idx="416">
                  <c:v>44.856000000000002</c:v>
                </c:pt>
                <c:pt idx="417">
                  <c:v>44.792000000000002</c:v>
                </c:pt>
                <c:pt idx="418">
                  <c:v>44.712000000000003</c:v>
                </c:pt>
                <c:pt idx="419">
                  <c:v>44.671999999999997</c:v>
                </c:pt>
                <c:pt idx="420">
                  <c:v>44.64</c:v>
                </c:pt>
                <c:pt idx="421">
                  <c:v>44.6</c:v>
                </c:pt>
                <c:pt idx="422">
                  <c:v>44.584000000000003</c:v>
                </c:pt>
                <c:pt idx="423">
                  <c:v>44.536000000000001</c:v>
                </c:pt>
                <c:pt idx="424">
                  <c:v>44.496000000000002</c:v>
                </c:pt>
                <c:pt idx="425">
                  <c:v>44.44</c:v>
                </c:pt>
                <c:pt idx="426">
                  <c:v>44.415999999999997</c:v>
                </c:pt>
                <c:pt idx="427">
                  <c:v>44.375999999999998</c:v>
                </c:pt>
                <c:pt idx="428">
                  <c:v>44.328000000000003</c:v>
                </c:pt>
                <c:pt idx="429">
                  <c:v>44.271999999999998</c:v>
                </c:pt>
                <c:pt idx="430">
                  <c:v>44.207999999999998</c:v>
                </c:pt>
                <c:pt idx="431">
                  <c:v>44.152000000000001</c:v>
                </c:pt>
                <c:pt idx="432">
                  <c:v>44.103999999999999</c:v>
                </c:pt>
                <c:pt idx="433">
                  <c:v>44.064</c:v>
                </c:pt>
                <c:pt idx="434">
                  <c:v>44.031999999999996</c:v>
                </c:pt>
                <c:pt idx="435">
                  <c:v>43.96</c:v>
                </c:pt>
                <c:pt idx="436">
                  <c:v>43.92</c:v>
                </c:pt>
                <c:pt idx="437">
                  <c:v>43.872</c:v>
                </c:pt>
                <c:pt idx="438">
                  <c:v>43.856000000000002</c:v>
                </c:pt>
                <c:pt idx="439">
                  <c:v>43.783999999999999</c:v>
                </c:pt>
                <c:pt idx="440">
                  <c:v>43.735999999999997</c:v>
                </c:pt>
                <c:pt idx="441">
                  <c:v>43.591999999999999</c:v>
                </c:pt>
                <c:pt idx="442">
                  <c:v>43.576000000000001</c:v>
                </c:pt>
                <c:pt idx="443">
                  <c:v>43.503999999999998</c:v>
                </c:pt>
                <c:pt idx="444">
                  <c:v>43.488</c:v>
                </c:pt>
                <c:pt idx="445">
                  <c:v>43.408000000000001</c:v>
                </c:pt>
                <c:pt idx="446">
                  <c:v>43.344000000000001</c:v>
                </c:pt>
                <c:pt idx="447">
                  <c:v>43.304000000000002</c:v>
                </c:pt>
                <c:pt idx="448">
                  <c:v>43.231999999999999</c:v>
                </c:pt>
                <c:pt idx="449">
                  <c:v>43.2</c:v>
                </c:pt>
                <c:pt idx="450">
                  <c:v>43.12</c:v>
                </c:pt>
                <c:pt idx="451">
                  <c:v>43.095999999999997</c:v>
                </c:pt>
                <c:pt idx="452">
                  <c:v>42.984000000000002</c:v>
                </c:pt>
                <c:pt idx="453">
                  <c:v>42.911999999999999</c:v>
                </c:pt>
                <c:pt idx="454">
                  <c:v>42.847999999999999</c:v>
                </c:pt>
                <c:pt idx="455">
                  <c:v>42.76</c:v>
                </c:pt>
                <c:pt idx="456">
                  <c:v>42.735999999999997</c:v>
                </c:pt>
                <c:pt idx="457">
                  <c:v>42.688000000000002</c:v>
                </c:pt>
                <c:pt idx="458">
                  <c:v>42.655999999999999</c:v>
                </c:pt>
                <c:pt idx="459">
                  <c:v>42.536000000000001</c:v>
                </c:pt>
                <c:pt idx="460">
                  <c:v>42.488</c:v>
                </c:pt>
                <c:pt idx="461">
                  <c:v>42.448</c:v>
                </c:pt>
                <c:pt idx="462">
                  <c:v>42.432000000000002</c:v>
                </c:pt>
                <c:pt idx="463">
                  <c:v>42.375999999999998</c:v>
                </c:pt>
                <c:pt idx="464">
                  <c:v>42.335999999999999</c:v>
                </c:pt>
                <c:pt idx="465">
                  <c:v>42.28</c:v>
                </c:pt>
                <c:pt idx="466">
                  <c:v>42.2</c:v>
                </c:pt>
                <c:pt idx="467">
                  <c:v>42.183999999999997</c:v>
                </c:pt>
                <c:pt idx="468">
                  <c:v>42.176000000000002</c:v>
                </c:pt>
                <c:pt idx="469">
                  <c:v>42.143999999999998</c:v>
                </c:pt>
                <c:pt idx="470">
                  <c:v>42.103999999999999</c:v>
                </c:pt>
                <c:pt idx="471">
                  <c:v>42.04</c:v>
                </c:pt>
                <c:pt idx="472">
                  <c:v>42.024000000000001</c:v>
                </c:pt>
                <c:pt idx="473">
                  <c:v>41.96</c:v>
                </c:pt>
                <c:pt idx="474">
                  <c:v>41.911999999999999</c:v>
                </c:pt>
                <c:pt idx="475">
                  <c:v>41.911999999999999</c:v>
                </c:pt>
                <c:pt idx="476">
                  <c:v>41.904000000000003</c:v>
                </c:pt>
                <c:pt idx="477">
                  <c:v>41.88</c:v>
                </c:pt>
                <c:pt idx="478">
                  <c:v>41.823999999999998</c:v>
                </c:pt>
                <c:pt idx="479">
                  <c:v>41.76</c:v>
                </c:pt>
                <c:pt idx="480">
                  <c:v>41.68</c:v>
                </c:pt>
                <c:pt idx="481">
                  <c:v>41.631999999999998</c:v>
                </c:pt>
                <c:pt idx="482">
                  <c:v>41.6</c:v>
                </c:pt>
                <c:pt idx="483">
                  <c:v>41.576000000000001</c:v>
                </c:pt>
                <c:pt idx="484">
                  <c:v>41.543999999999997</c:v>
                </c:pt>
                <c:pt idx="485">
                  <c:v>41.488</c:v>
                </c:pt>
                <c:pt idx="486">
                  <c:v>41.408000000000001</c:v>
                </c:pt>
                <c:pt idx="487">
                  <c:v>41.375999999999998</c:v>
                </c:pt>
                <c:pt idx="488">
                  <c:v>41.287999999999997</c:v>
                </c:pt>
                <c:pt idx="489">
                  <c:v>41.247999999999998</c:v>
                </c:pt>
                <c:pt idx="490">
                  <c:v>41.152000000000001</c:v>
                </c:pt>
                <c:pt idx="491">
                  <c:v>41.088000000000001</c:v>
                </c:pt>
                <c:pt idx="492">
                  <c:v>41.024000000000001</c:v>
                </c:pt>
                <c:pt idx="493">
                  <c:v>41.008000000000003</c:v>
                </c:pt>
                <c:pt idx="494">
                  <c:v>41</c:v>
                </c:pt>
                <c:pt idx="495">
                  <c:v>40.96</c:v>
                </c:pt>
                <c:pt idx="496">
                  <c:v>40.904000000000003</c:v>
                </c:pt>
                <c:pt idx="497">
                  <c:v>40.896000000000001</c:v>
                </c:pt>
                <c:pt idx="498">
                  <c:v>40.872</c:v>
                </c:pt>
                <c:pt idx="499">
                  <c:v>40.799999999999997</c:v>
                </c:pt>
                <c:pt idx="500">
                  <c:v>40.76</c:v>
                </c:pt>
                <c:pt idx="501">
                  <c:v>40.712000000000003</c:v>
                </c:pt>
                <c:pt idx="502">
                  <c:v>40.68</c:v>
                </c:pt>
                <c:pt idx="503">
                  <c:v>40.616</c:v>
                </c:pt>
                <c:pt idx="504">
                  <c:v>40.536000000000001</c:v>
                </c:pt>
                <c:pt idx="505">
                  <c:v>40.520000000000003</c:v>
                </c:pt>
                <c:pt idx="506">
                  <c:v>40.472000000000001</c:v>
                </c:pt>
                <c:pt idx="507">
                  <c:v>40.408000000000001</c:v>
                </c:pt>
                <c:pt idx="508">
                  <c:v>40.368000000000002</c:v>
                </c:pt>
                <c:pt idx="509">
                  <c:v>40.32</c:v>
                </c:pt>
                <c:pt idx="510">
                  <c:v>40.28</c:v>
                </c:pt>
                <c:pt idx="511">
                  <c:v>40.223999999999997</c:v>
                </c:pt>
                <c:pt idx="512">
                  <c:v>40.159999999999997</c:v>
                </c:pt>
                <c:pt idx="513">
                  <c:v>40.112000000000002</c:v>
                </c:pt>
                <c:pt idx="514">
                  <c:v>40.072000000000003</c:v>
                </c:pt>
                <c:pt idx="515">
                  <c:v>40.04</c:v>
                </c:pt>
                <c:pt idx="516">
                  <c:v>40.015999999999998</c:v>
                </c:pt>
                <c:pt idx="517">
                  <c:v>39.92</c:v>
                </c:pt>
                <c:pt idx="518">
                  <c:v>39.887999999999998</c:v>
                </c:pt>
                <c:pt idx="519">
                  <c:v>39.823999999999998</c:v>
                </c:pt>
                <c:pt idx="520">
                  <c:v>39.808</c:v>
                </c:pt>
                <c:pt idx="521">
                  <c:v>39.768000000000001</c:v>
                </c:pt>
                <c:pt idx="522">
                  <c:v>39.695999999999998</c:v>
                </c:pt>
                <c:pt idx="523">
                  <c:v>39.6</c:v>
                </c:pt>
                <c:pt idx="524">
                  <c:v>39.536000000000001</c:v>
                </c:pt>
                <c:pt idx="525">
                  <c:v>39.463999999999999</c:v>
                </c:pt>
                <c:pt idx="526">
                  <c:v>39.408000000000001</c:v>
                </c:pt>
                <c:pt idx="527">
                  <c:v>39.36</c:v>
                </c:pt>
                <c:pt idx="528">
                  <c:v>39.311999999999998</c:v>
                </c:pt>
                <c:pt idx="529">
                  <c:v>39.28</c:v>
                </c:pt>
                <c:pt idx="530">
                  <c:v>39.256</c:v>
                </c:pt>
                <c:pt idx="531">
                  <c:v>39.176000000000002</c:v>
                </c:pt>
                <c:pt idx="532">
                  <c:v>39.143999999999998</c:v>
                </c:pt>
                <c:pt idx="533">
                  <c:v>39.08</c:v>
                </c:pt>
                <c:pt idx="534">
                  <c:v>39.048000000000002</c:v>
                </c:pt>
                <c:pt idx="535">
                  <c:v>39.008000000000003</c:v>
                </c:pt>
                <c:pt idx="536">
                  <c:v>38.911999999999999</c:v>
                </c:pt>
                <c:pt idx="537">
                  <c:v>38.872</c:v>
                </c:pt>
                <c:pt idx="538">
                  <c:v>38.808</c:v>
                </c:pt>
                <c:pt idx="539">
                  <c:v>38.76</c:v>
                </c:pt>
                <c:pt idx="540">
                  <c:v>38.695999999999998</c:v>
                </c:pt>
                <c:pt idx="541">
                  <c:v>38.648000000000003</c:v>
                </c:pt>
                <c:pt idx="542">
                  <c:v>38.616</c:v>
                </c:pt>
                <c:pt idx="543">
                  <c:v>38.591999999999999</c:v>
                </c:pt>
                <c:pt idx="544">
                  <c:v>38.552</c:v>
                </c:pt>
                <c:pt idx="545">
                  <c:v>38.472000000000001</c:v>
                </c:pt>
                <c:pt idx="546">
                  <c:v>38.328000000000003</c:v>
                </c:pt>
                <c:pt idx="547">
                  <c:v>38.304000000000002</c:v>
                </c:pt>
                <c:pt idx="548">
                  <c:v>38.271999999999998</c:v>
                </c:pt>
                <c:pt idx="549">
                  <c:v>38.152000000000001</c:v>
                </c:pt>
                <c:pt idx="550">
                  <c:v>38.136000000000003</c:v>
                </c:pt>
                <c:pt idx="551">
                  <c:v>38.064</c:v>
                </c:pt>
                <c:pt idx="552">
                  <c:v>37.984000000000002</c:v>
                </c:pt>
                <c:pt idx="553">
                  <c:v>37.96</c:v>
                </c:pt>
                <c:pt idx="554">
                  <c:v>37.816000000000003</c:v>
                </c:pt>
                <c:pt idx="555">
                  <c:v>37.695999999999998</c:v>
                </c:pt>
                <c:pt idx="556">
                  <c:v>37.624000000000002</c:v>
                </c:pt>
                <c:pt idx="557">
                  <c:v>37.56</c:v>
                </c:pt>
                <c:pt idx="558">
                  <c:v>37.520000000000003</c:v>
                </c:pt>
                <c:pt idx="559">
                  <c:v>37.472000000000001</c:v>
                </c:pt>
                <c:pt idx="560">
                  <c:v>37.448</c:v>
                </c:pt>
                <c:pt idx="561">
                  <c:v>37.4</c:v>
                </c:pt>
                <c:pt idx="562">
                  <c:v>37.368000000000002</c:v>
                </c:pt>
                <c:pt idx="563">
                  <c:v>37.287999999999997</c:v>
                </c:pt>
                <c:pt idx="564">
                  <c:v>37.256</c:v>
                </c:pt>
                <c:pt idx="565">
                  <c:v>37.200000000000003</c:v>
                </c:pt>
                <c:pt idx="566">
                  <c:v>37.136000000000003</c:v>
                </c:pt>
                <c:pt idx="567">
                  <c:v>37.095999999999997</c:v>
                </c:pt>
                <c:pt idx="568">
                  <c:v>37.048000000000002</c:v>
                </c:pt>
                <c:pt idx="569">
                  <c:v>36.968000000000004</c:v>
                </c:pt>
                <c:pt idx="570">
                  <c:v>36.936</c:v>
                </c:pt>
                <c:pt idx="571">
                  <c:v>36.896000000000001</c:v>
                </c:pt>
                <c:pt idx="572">
                  <c:v>36.840000000000003</c:v>
                </c:pt>
                <c:pt idx="573">
                  <c:v>36.816000000000003</c:v>
                </c:pt>
                <c:pt idx="574">
                  <c:v>36.783999999999999</c:v>
                </c:pt>
                <c:pt idx="575">
                  <c:v>36.735999999999997</c:v>
                </c:pt>
                <c:pt idx="576">
                  <c:v>36.704000000000001</c:v>
                </c:pt>
                <c:pt idx="577">
                  <c:v>36.64</c:v>
                </c:pt>
                <c:pt idx="578">
                  <c:v>36.607999999999997</c:v>
                </c:pt>
                <c:pt idx="579">
                  <c:v>36.536000000000001</c:v>
                </c:pt>
                <c:pt idx="580">
                  <c:v>36.479999999999997</c:v>
                </c:pt>
                <c:pt idx="581">
                  <c:v>36.351999999999997</c:v>
                </c:pt>
                <c:pt idx="582">
                  <c:v>36.295999999999999</c:v>
                </c:pt>
                <c:pt idx="583">
                  <c:v>36.200000000000003</c:v>
                </c:pt>
                <c:pt idx="584">
                  <c:v>36.136000000000003</c:v>
                </c:pt>
                <c:pt idx="585">
                  <c:v>36.04</c:v>
                </c:pt>
                <c:pt idx="586">
                  <c:v>36.04</c:v>
                </c:pt>
                <c:pt idx="587">
                  <c:v>36.008000000000003</c:v>
                </c:pt>
                <c:pt idx="588">
                  <c:v>35.96</c:v>
                </c:pt>
                <c:pt idx="589">
                  <c:v>35.880000000000003</c:v>
                </c:pt>
                <c:pt idx="590">
                  <c:v>35.856000000000002</c:v>
                </c:pt>
                <c:pt idx="591">
                  <c:v>35.783999999999999</c:v>
                </c:pt>
                <c:pt idx="592">
                  <c:v>35.752000000000002</c:v>
                </c:pt>
                <c:pt idx="593">
                  <c:v>35.704000000000001</c:v>
                </c:pt>
                <c:pt idx="594">
                  <c:v>35.655999999999999</c:v>
                </c:pt>
                <c:pt idx="595">
                  <c:v>35.64</c:v>
                </c:pt>
                <c:pt idx="596">
                  <c:v>35.591999999999999</c:v>
                </c:pt>
                <c:pt idx="597">
                  <c:v>35.567999999999998</c:v>
                </c:pt>
                <c:pt idx="598">
                  <c:v>35.536000000000001</c:v>
                </c:pt>
                <c:pt idx="599">
                  <c:v>35.512</c:v>
                </c:pt>
                <c:pt idx="600">
                  <c:v>35.479999999999997</c:v>
                </c:pt>
                <c:pt idx="601">
                  <c:v>35.456000000000003</c:v>
                </c:pt>
                <c:pt idx="602">
                  <c:v>35.423999999999999</c:v>
                </c:pt>
                <c:pt idx="603">
                  <c:v>35.368000000000002</c:v>
                </c:pt>
                <c:pt idx="604">
                  <c:v>35.328000000000003</c:v>
                </c:pt>
                <c:pt idx="605">
                  <c:v>35.271999999999998</c:v>
                </c:pt>
                <c:pt idx="606">
                  <c:v>35.223999999999997</c:v>
                </c:pt>
                <c:pt idx="607">
                  <c:v>35.183999999999997</c:v>
                </c:pt>
                <c:pt idx="608">
                  <c:v>35.159999999999997</c:v>
                </c:pt>
                <c:pt idx="609">
                  <c:v>35.143999999999998</c:v>
                </c:pt>
                <c:pt idx="610">
                  <c:v>35.064</c:v>
                </c:pt>
                <c:pt idx="611">
                  <c:v>35.015999999999998</c:v>
                </c:pt>
                <c:pt idx="612">
                  <c:v>34.96</c:v>
                </c:pt>
                <c:pt idx="613">
                  <c:v>34.880000000000003</c:v>
                </c:pt>
                <c:pt idx="614">
                  <c:v>34.832000000000001</c:v>
                </c:pt>
                <c:pt idx="615">
                  <c:v>34.752000000000002</c:v>
                </c:pt>
                <c:pt idx="616">
                  <c:v>34.688000000000002</c:v>
                </c:pt>
                <c:pt idx="617">
                  <c:v>34.664000000000001</c:v>
                </c:pt>
                <c:pt idx="618">
                  <c:v>34.6</c:v>
                </c:pt>
                <c:pt idx="619">
                  <c:v>34.520000000000003</c:v>
                </c:pt>
                <c:pt idx="620">
                  <c:v>34.456000000000003</c:v>
                </c:pt>
                <c:pt idx="621">
                  <c:v>34.36</c:v>
                </c:pt>
                <c:pt idx="622">
                  <c:v>34.32</c:v>
                </c:pt>
                <c:pt idx="623">
                  <c:v>34.247999999999998</c:v>
                </c:pt>
                <c:pt idx="624">
                  <c:v>34.223999999999997</c:v>
                </c:pt>
                <c:pt idx="625">
                  <c:v>34.159999999999997</c:v>
                </c:pt>
                <c:pt idx="626">
                  <c:v>34.119999999999997</c:v>
                </c:pt>
                <c:pt idx="627">
                  <c:v>34.103999999999999</c:v>
                </c:pt>
                <c:pt idx="628">
                  <c:v>34.024000000000001</c:v>
                </c:pt>
                <c:pt idx="629">
                  <c:v>34.008000000000003</c:v>
                </c:pt>
                <c:pt idx="630">
                  <c:v>33.984000000000002</c:v>
                </c:pt>
                <c:pt idx="631">
                  <c:v>33.927999999999997</c:v>
                </c:pt>
                <c:pt idx="632">
                  <c:v>33.887999999999998</c:v>
                </c:pt>
                <c:pt idx="633">
                  <c:v>33.887999999999998</c:v>
                </c:pt>
                <c:pt idx="634">
                  <c:v>33.840000000000003</c:v>
                </c:pt>
                <c:pt idx="635">
                  <c:v>33.768000000000001</c:v>
                </c:pt>
                <c:pt idx="636">
                  <c:v>33.752000000000002</c:v>
                </c:pt>
                <c:pt idx="637">
                  <c:v>33.655999999999999</c:v>
                </c:pt>
                <c:pt idx="638">
                  <c:v>33.6</c:v>
                </c:pt>
                <c:pt idx="639">
                  <c:v>33.56</c:v>
                </c:pt>
                <c:pt idx="640">
                  <c:v>33.552</c:v>
                </c:pt>
                <c:pt idx="641">
                  <c:v>33.512</c:v>
                </c:pt>
                <c:pt idx="642">
                  <c:v>33.448</c:v>
                </c:pt>
                <c:pt idx="643">
                  <c:v>33.375999999999998</c:v>
                </c:pt>
                <c:pt idx="644">
                  <c:v>33.351999999999997</c:v>
                </c:pt>
                <c:pt idx="645">
                  <c:v>33.256</c:v>
                </c:pt>
                <c:pt idx="646">
                  <c:v>33.216000000000001</c:v>
                </c:pt>
                <c:pt idx="647">
                  <c:v>33.183999999999997</c:v>
                </c:pt>
                <c:pt idx="648">
                  <c:v>33.136000000000003</c:v>
                </c:pt>
                <c:pt idx="649">
                  <c:v>33.095999999999997</c:v>
                </c:pt>
                <c:pt idx="650">
                  <c:v>33.048000000000002</c:v>
                </c:pt>
                <c:pt idx="651">
                  <c:v>32.991999999999997</c:v>
                </c:pt>
                <c:pt idx="652">
                  <c:v>32.96</c:v>
                </c:pt>
                <c:pt idx="653">
                  <c:v>32.911999999999999</c:v>
                </c:pt>
                <c:pt idx="654">
                  <c:v>32.872</c:v>
                </c:pt>
                <c:pt idx="655">
                  <c:v>32.808</c:v>
                </c:pt>
                <c:pt idx="656">
                  <c:v>32.792000000000002</c:v>
                </c:pt>
                <c:pt idx="657">
                  <c:v>32.744</c:v>
                </c:pt>
                <c:pt idx="658">
                  <c:v>32.688000000000002</c:v>
                </c:pt>
                <c:pt idx="659">
                  <c:v>32.64</c:v>
                </c:pt>
                <c:pt idx="660">
                  <c:v>32.607999999999997</c:v>
                </c:pt>
                <c:pt idx="661">
                  <c:v>32.512</c:v>
                </c:pt>
                <c:pt idx="662">
                  <c:v>32.456000000000003</c:v>
                </c:pt>
                <c:pt idx="663">
                  <c:v>32.44</c:v>
                </c:pt>
                <c:pt idx="664">
                  <c:v>32.392000000000003</c:v>
                </c:pt>
                <c:pt idx="665">
                  <c:v>32.311999999999998</c:v>
                </c:pt>
                <c:pt idx="666">
                  <c:v>32.295999999999999</c:v>
                </c:pt>
                <c:pt idx="667">
                  <c:v>32.176000000000002</c:v>
                </c:pt>
                <c:pt idx="668">
                  <c:v>32.152000000000001</c:v>
                </c:pt>
                <c:pt idx="669">
                  <c:v>32.095999999999997</c:v>
                </c:pt>
                <c:pt idx="670">
                  <c:v>32.055999999999997</c:v>
                </c:pt>
                <c:pt idx="671">
                  <c:v>31.96</c:v>
                </c:pt>
                <c:pt idx="672">
                  <c:v>31.92</c:v>
                </c:pt>
                <c:pt idx="673">
                  <c:v>31.888000000000002</c:v>
                </c:pt>
                <c:pt idx="674">
                  <c:v>31.847999999999999</c:v>
                </c:pt>
                <c:pt idx="675">
                  <c:v>31.824000000000002</c:v>
                </c:pt>
                <c:pt idx="676">
                  <c:v>31.792000000000002</c:v>
                </c:pt>
                <c:pt idx="677">
                  <c:v>31.728000000000002</c:v>
                </c:pt>
                <c:pt idx="678">
                  <c:v>31.68</c:v>
                </c:pt>
                <c:pt idx="679">
                  <c:v>31.664000000000001</c:v>
                </c:pt>
                <c:pt idx="680">
                  <c:v>31.616</c:v>
                </c:pt>
                <c:pt idx="681">
                  <c:v>31.536000000000001</c:v>
                </c:pt>
                <c:pt idx="682">
                  <c:v>31.504000000000001</c:v>
                </c:pt>
                <c:pt idx="683">
                  <c:v>31.448</c:v>
                </c:pt>
                <c:pt idx="684">
                  <c:v>31.256</c:v>
                </c:pt>
                <c:pt idx="685">
                  <c:v>31.216000000000001</c:v>
                </c:pt>
                <c:pt idx="686">
                  <c:v>31.167999999999999</c:v>
                </c:pt>
                <c:pt idx="687">
                  <c:v>31.128</c:v>
                </c:pt>
                <c:pt idx="688">
                  <c:v>31.12</c:v>
                </c:pt>
                <c:pt idx="689">
                  <c:v>31.08</c:v>
                </c:pt>
                <c:pt idx="690">
                  <c:v>31.047999999999998</c:v>
                </c:pt>
                <c:pt idx="691">
                  <c:v>31</c:v>
                </c:pt>
                <c:pt idx="692">
                  <c:v>30.92</c:v>
                </c:pt>
                <c:pt idx="693">
                  <c:v>30.872</c:v>
                </c:pt>
                <c:pt idx="694">
                  <c:v>30.847999999999999</c:v>
                </c:pt>
                <c:pt idx="695">
                  <c:v>30.84</c:v>
                </c:pt>
                <c:pt idx="696">
                  <c:v>30.76</c:v>
                </c:pt>
                <c:pt idx="697">
                  <c:v>30.696000000000002</c:v>
                </c:pt>
                <c:pt idx="698">
                  <c:v>30.655999999999999</c:v>
                </c:pt>
                <c:pt idx="699">
                  <c:v>30.591999999999999</c:v>
                </c:pt>
                <c:pt idx="700">
                  <c:v>30.544</c:v>
                </c:pt>
                <c:pt idx="701">
                  <c:v>30.488</c:v>
                </c:pt>
                <c:pt idx="702">
                  <c:v>30.456</c:v>
                </c:pt>
                <c:pt idx="703">
                  <c:v>30.44</c:v>
                </c:pt>
                <c:pt idx="704">
                  <c:v>30.431999999999999</c:v>
                </c:pt>
                <c:pt idx="705">
                  <c:v>30.4</c:v>
                </c:pt>
                <c:pt idx="706">
                  <c:v>30.335999999999999</c:v>
                </c:pt>
                <c:pt idx="707">
                  <c:v>30.256</c:v>
                </c:pt>
                <c:pt idx="708">
                  <c:v>30.24</c:v>
                </c:pt>
                <c:pt idx="709">
                  <c:v>30.175999999999998</c:v>
                </c:pt>
                <c:pt idx="710">
                  <c:v>30.152000000000001</c:v>
                </c:pt>
                <c:pt idx="711">
                  <c:v>30.103999999999999</c:v>
                </c:pt>
                <c:pt idx="712">
                  <c:v>30.024000000000001</c:v>
                </c:pt>
                <c:pt idx="713">
                  <c:v>30.007999999999999</c:v>
                </c:pt>
                <c:pt idx="714">
                  <c:v>29.984000000000002</c:v>
                </c:pt>
                <c:pt idx="715">
                  <c:v>29.984000000000002</c:v>
                </c:pt>
                <c:pt idx="716">
                  <c:v>29.968</c:v>
                </c:pt>
                <c:pt idx="717">
                  <c:v>29.936</c:v>
                </c:pt>
                <c:pt idx="718">
                  <c:v>29.896000000000001</c:v>
                </c:pt>
                <c:pt idx="719">
                  <c:v>29.872</c:v>
                </c:pt>
                <c:pt idx="720">
                  <c:v>29.84</c:v>
                </c:pt>
                <c:pt idx="721">
                  <c:v>29.783999999999999</c:v>
                </c:pt>
                <c:pt idx="722">
                  <c:v>29.751999999999999</c:v>
                </c:pt>
                <c:pt idx="723">
                  <c:v>29.672000000000001</c:v>
                </c:pt>
                <c:pt idx="724">
                  <c:v>29.64</c:v>
                </c:pt>
                <c:pt idx="725">
                  <c:v>29.616</c:v>
                </c:pt>
                <c:pt idx="726">
                  <c:v>29.56</c:v>
                </c:pt>
                <c:pt idx="727">
                  <c:v>29.527999999999999</c:v>
                </c:pt>
                <c:pt idx="728">
                  <c:v>29.488</c:v>
                </c:pt>
                <c:pt idx="729">
                  <c:v>29.463999999999999</c:v>
                </c:pt>
                <c:pt idx="730">
                  <c:v>29.423999999999999</c:v>
                </c:pt>
                <c:pt idx="731">
                  <c:v>29.36</c:v>
                </c:pt>
                <c:pt idx="732">
                  <c:v>29.32</c:v>
                </c:pt>
                <c:pt idx="733">
                  <c:v>29.256</c:v>
                </c:pt>
                <c:pt idx="734">
                  <c:v>29.175999999999998</c:v>
                </c:pt>
                <c:pt idx="735">
                  <c:v>29.152000000000001</c:v>
                </c:pt>
                <c:pt idx="736">
                  <c:v>29.135999999999999</c:v>
                </c:pt>
                <c:pt idx="737">
                  <c:v>29.064</c:v>
                </c:pt>
                <c:pt idx="738">
                  <c:v>29.04</c:v>
                </c:pt>
                <c:pt idx="739">
                  <c:v>29.007999999999999</c:v>
                </c:pt>
                <c:pt idx="740">
                  <c:v>28.992000000000001</c:v>
                </c:pt>
                <c:pt idx="741">
                  <c:v>28.943999999999999</c:v>
                </c:pt>
                <c:pt idx="742">
                  <c:v>28.872</c:v>
                </c:pt>
                <c:pt idx="743">
                  <c:v>28.847999999999999</c:v>
                </c:pt>
                <c:pt idx="744">
                  <c:v>28.832000000000001</c:v>
                </c:pt>
                <c:pt idx="745">
                  <c:v>28.8</c:v>
                </c:pt>
                <c:pt idx="746">
                  <c:v>28.704000000000001</c:v>
                </c:pt>
                <c:pt idx="747">
                  <c:v>28.623999999999999</c:v>
                </c:pt>
                <c:pt idx="748">
                  <c:v>28.527999999999999</c:v>
                </c:pt>
                <c:pt idx="749">
                  <c:v>28.472000000000001</c:v>
                </c:pt>
                <c:pt idx="750">
                  <c:v>28.448</c:v>
                </c:pt>
                <c:pt idx="751">
                  <c:v>28.431999999999999</c:v>
                </c:pt>
                <c:pt idx="752">
                  <c:v>28.4</c:v>
                </c:pt>
                <c:pt idx="753">
                  <c:v>28.344000000000001</c:v>
                </c:pt>
                <c:pt idx="754">
                  <c:v>28.312000000000001</c:v>
                </c:pt>
                <c:pt idx="755">
                  <c:v>28.167999999999999</c:v>
                </c:pt>
                <c:pt idx="756">
                  <c:v>28.103999999999999</c:v>
                </c:pt>
                <c:pt idx="757">
                  <c:v>28.071999999999999</c:v>
                </c:pt>
                <c:pt idx="758">
                  <c:v>27.992000000000001</c:v>
                </c:pt>
                <c:pt idx="759">
                  <c:v>27.975999999999999</c:v>
                </c:pt>
                <c:pt idx="760">
                  <c:v>27.904</c:v>
                </c:pt>
                <c:pt idx="761">
                  <c:v>27.872</c:v>
                </c:pt>
                <c:pt idx="762">
                  <c:v>27.824000000000002</c:v>
                </c:pt>
                <c:pt idx="763">
                  <c:v>27.768000000000001</c:v>
                </c:pt>
                <c:pt idx="764">
                  <c:v>27.744</c:v>
                </c:pt>
                <c:pt idx="765">
                  <c:v>27.696000000000002</c:v>
                </c:pt>
                <c:pt idx="766">
                  <c:v>27.687999999999999</c:v>
                </c:pt>
                <c:pt idx="767">
                  <c:v>27.648</c:v>
                </c:pt>
                <c:pt idx="768">
                  <c:v>27.6</c:v>
                </c:pt>
                <c:pt idx="769">
                  <c:v>27.56</c:v>
                </c:pt>
                <c:pt idx="770">
                  <c:v>27.536000000000001</c:v>
                </c:pt>
                <c:pt idx="771">
                  <c:v>27.504000000000001</c:v>
                </c:pt>
                <c:pt idx="772">
                  <c:v>27.495999999999999</c:v>
                </c:pt>
                <c:pt idx="773">
                  <c:v>27.456</c:v>
                </c:pt>
                <c:pt idx="774">
                  <c:v>27.456</c:v>
                </c:pt>
                <c:pt idx="775">
                  <c:v>27.44</c:v>
                </c:pt>
                <c:pt idx="776">
                  <c:v>27.36</c:v>
                </c:pt>
                <c:pt idx="777">
                  <c:v>27.312000000000001</c:v>
                </c:pt>
                <c:pt idx="778">
                  <c:v>27.295999999999999</c:v>
                </c:pt>
                <c:pt idx="779">
                  <c:v>27.256</c:v>
                </c:pt>
                <c:pt idx="780">
                  <c:v>27.207999999999998</c:v>
                </c:pt>
                <c:pt idx="781">
                  <c:v>27.111999999999998</c:v>
                </c:pt>
                <c:pt idx="782">
                  <c:v>27.088000000000001</c:v>
                </c:pt>
                <c:pt idx="783">
                  <c:v>27.071999999999999</c:v>
                </c:pt>
                <c:pt idx="784">
                  <c:v>27.04</c:v>
                </c:pt>
                <c:pt idx="785">
                  <c:v>27</c:v>
                </c:pt>
                <c:pt idx="786">
                  <c:v>26.952000000000002</c:v>
                </c:pt>
                <c:pt idx="787">
                  <c:v>26.92</c:v>
                </c:pt>
                <c:pt idx="788">
                  <c:v>26.88</c:v>
                </c:pt>
                <c:pt idx="789">
                  <c:v>26.808</c:v>
                </c:pt>
                <c:pt idx="790">
                  <c:v>26.76</c:v>
                </c:pt>
                <c:pt idx="791">
                  <c:v>26.696000000000002</c:v>
                </c:pt>
                <c:pt idx="792">
                  <c:v>26.687999999999999</c:v>
                </c:pt>
                <c:pt idx="793">
                  <c:v>26.64</c:v>
                </c:pt>
                <c:pt idx="794">
                  <c:v>26.56</c:v>
                </c:pt>
                <c:pt idx="795">
                  <c:v>26.527999999999999</c:v>
                </c:pt>
                <c:pt idx="796">
                  <c:v>26.527999999999999</c:v>
                </c:pt>
                <c:pt idx="797">
                  <c:v>26.495999999999999</c:v>
                </c:pt>
                <c:pt idx="798">
                  <c:v>26.44</c:v>
                </c:pt>
                <c:pt idx="799">
                  <c:v>26.408000000000001</c:v>
                </c:pt>
                <c:pt idx="800">
                  <c:v>26.335999999999999</c:v>
                </c:pt>
                <c:pt idx="801">
                  <c:v>26.295999999999999</c:v>
                </c:pt>
                <c:pt idx="802">
                  <c:v>26.263999999999999</c:v>
                </c:pt>
                <c:pt idx="803">
                  <c:v>26.184000000000001</c:v>
                </c:pt>
                <c:pt idx="804">
                  <c:v>26.152000000000001</c:v>
                </c:pt>
                <c:pt idx="805">
                  <c:v>26.096</c:v>
                </c:pt>
                <c:pt idx="806">
                  <c:v>26.08</c:v>
                </c:pt>
                <c:pt idx="807">
                  <c:v>26.047999999999998</c:v>
                </c:pt>
                <c:pt idx="808">
                  <c:v>26.024000000000001</c:v>
                </c:pt>
                <c:pt idx="809">
                  <c:v>25.968</c:v>
                </c:pt>
                <c:pt idx="810">
                  <c:v>25.896000000000001</c:v>
                </c:pt>
                <c:pt idx="811">
                  <c:v>25.847999999999999</c:v>
                </c:pt>
                <c:pt idx="812">
                  <c:v>25.815999999999999</c:v>
                </c:pt>
                <c:pt idx="813">
                  <c:v>25.792000000000002</c:v>
                </c:pt>
                <c:pt idx="814">
                  <c:v>25.76</c:v>
                </c:pt>
                <c:pt idx="815">
                  <c:v>25.696000000000002</c:v>
                </c:pt>
                <c:pt idx="816">
                  <c:v>25.655999999999999</c:v>
                </c:pt>
                <c:pt idx="817">
                  <c:v>25.623999999999999</c:v>
                </c:pt>
                <c:pt idx="818">
                  <c:v>25.6</c:v>
                </c:pt>
                <c:pt idx="819">
                  <c:v>25.568000000000001</c:v>
                </c:pt>
                <c:pt idx="820">
                  <c:v>25.527999999999999</c:v>
                </c:pt>
                <c:pt idx="821">
                  <c:v>25.463999999999999</c:v>
                </c:pt>
                <c:pt idx="822">
                  <c:v>25.448</c:v>
                </c:pt>
                <c:pt idx="823">
                  <c:v>25.431999999999999</c:v>
                </c:pt>
                <c:pt idx="824">
                  <c:v>25.391999999999999</c:v>
                </c:pt>
                <c:pt idx="825">
                  <c:v>25.367999999999999</c:v>
                </c:pt>
                <c:pt idx="826">
                  <c:v>25.352</c:v>
                </c:pt>
                <c:pt idx="827">
                  <c:v>25.288</c:v>
                </c:pt>
                <c:pt idx="828">
                  <c:v>25.263999999999999</c:v>
                </c:pt>
                <c:pt idx="829">
                  <c:v>25.2</c:v>
                </c:pt>
                <c:pt idx="830">
                  <c:v>25.167999999999999</c:v>
                </c:pt>
                <c:pt idx="831">
                  <c:v>25.135999999999999</c:v>
                </c:pt>
                <c:pt idx="832">
                  <c:v>25.088000000000001</c:v>
                </c:pt>
                <c:pt idx="833">
                  <c:v>25.064</c:v>
                </c:pt>
                <c:pt idx="834">
                  <c:v>24.975999999999999</c:v>
                </c:pt>
                <c:pt idx="835">
                  <c:v>24.96</c:v>
                </c:pt>
                <c:pt idx="836">
                  <c:v>24.84</c:v>
                </c:pt>
                <c:pt idx="837">
                  <c:v>24.824000000000002</c:v>
                </c:pt>
                <c:pt idx="838">
                  <c:v>24.783999999999999</c:v>
                </c:pt>
                <c:pt idx="839">
                  <c:v>24.76</c:v>
                </c:pt>
                <c:pt idx="840">
                  <c:v>24.744</c:v>
                </c:pt>
                <c:pt idx="841">
                  <c:v>24.687999999999999</c:v>
                </c:pt>
                <c:pt idx="842">
                  <c:v>24.664000000000001</c:v>
                </c:pt>
                <c:pt idx="843">
                  <c:v>24.655999999999999</c:v>
                </c:pt>
                <c:pt idx="844">
                  <c:v>24.623999999999999</c:v>
                </c:pt>
                <c:pt idx="845">
                  <c:v>24.552</c:v>
                </c:pt>
                <c:pt idx="846">
                  <c:v>24.52</c:v>
                </c:pt>
                <c:pt idx="847">
                  <c:v>24.48</c:v>
                </c:pt>
                <c:pt idx="848">
                  <c:v>24.456</c:v>
                </c:pt>
                <c:pt idx="849">
                  <c:v>24.423999999999999</c:v>
                </c:pt>
                <c:pt idx="850">
                  <c:v>24.36</c:v>
                </c:pt>
                <c:pt idx="851">
                  <c:v>24.312000000000001</c:v>
                </c:pt>
                <c:pt idx="852">
                  <c:v>24.28</c:v>
                </c:pt>
                <c:pt idx="853">
                  <c:v>24.207999999999998</c:v>
                </c:pt>
                <c:pt idx="854">
                  <c:v>24.167999999999999</c:v>
                </c:pt>
                <c:pt idx="855">
                  <c:v>24.111999999999998</c:v>
                </c:pt>
                <c:pt idx="856">
                  <c:v>24.08</c:v>
                </c:pt>
                <c:pt idx="857">
                  <c:v>23.984000000000002</c:v>
                </c:pt>
                <c:pt idx="858">
                  <c:v>23.952000000000002</c:v>
                </c:pt>
                <c:pt idx="859">
                  <c:v>23.928000000000001</c:v>
                </c:pt>
                <c:pt idx="860">
                  <c:v>23.847999999999999</c:v>
                </c:pt>
                <c:pt idx="861">
                  <c:v>23.792000000000002</c:v>
                </c:pt>
                <c:pt idx="862">
                  <c:v>23.776</c:v>
                </c:pt>
                <c:pt idx="863">
                  <c:v>23.72</c:v>
                </c:pt>
                <c:pt idx="864">
                  <c:v>23.655999999999999</c:v>
                </c:pt>
                <c:pt idx="865">
                  <c:v>23.64</c:v>
                </c:pt>
                <c:pt idx="866">
                  <c:v>23.6</c:v>
                </c:pt>
                <c:pt idx="867">
                  <c:v>23.568000000000001</c:v>
                </c:pt>
                <c:pt idx="868">
                  <c:v>23.527999999999999</c:v>
                </c:pt>
                <c:pt idx="869">
                  <c:v>23.495999999999999</c:v>
                </c:pt>
                <c:pt idx="870">
                  <c:v>23.472000000000001</c:v>
                </c:pt>
                <c:pt idx="871">
                  <c:v>23.431999999999999</c:v>
                </c:pt>
                <c:pt idx="872">
                  <c:v>23.4</c:v>
                </c:pt>
                <c:pt idx="873">
                  <c:v>23.391999999999999</c:v>
                </c:pt>
                <c:pt idx="874">
                  <c:v>23.263999999999999</c:v>
                </c:pt>
                <c:pt idx="875">
                  <c:v>23.24</c:v>
                </c:pt>
                <c:pt idx="876">
                  <c:v>23.192</c:v>
                </c:pt>
                <c:pt idx="877">
                  <c:v>23.152000000000001</c:v>
                </c:pt>
                <c:pt idx="878">
                  <c:v>23.12</c:v>
                </c:pt>
                <c:pt idx="879">
                  <c:v>23.08</c:v>
                </c:pt>
                <c:pt idx="880">
                  <c:v>23.015999999999998</c:v>
                </c:pt>
                <c:pt idx="881">
                  <c:v>22.984000000000002</c:v>
                </c:pt>
                <c:pt idx="882">
                  <c:v>22.952000000000002</c:v>
                </c:pt>
                <c:pt idx="883">
                  <c:v>22.936</c:v>
                </c:pt>
                <c:pt idx="884">
                  <c:v>22.856000000000002</c:v>
                </c:pt>
                <c:pt idx="885">
                  <c:v>22.808</c:v>
                </c:pt>
                <c:pt idx="886">
                  <c:v>22.728000000000002</c:v>
                </c:pt>
                <c:pt idx="887">
                  <c:v>22.72</c:v>
                </c:pt>
                <c:pt idx="888">
                  <c:v>22.696000000000002</c:v>
                </c:pt>
                <c:pt idx="889">
                  <c:v>22.648</c:v>
                </c:pt>
                <c:pt idx="890">
                  <c:v>22.64</c:v>
                </c:pt>
                <c:pt idx="891">
                  <c:v>22.495999999999999</c:v>
                </c:pt>
                <c:pt idx="892">
                  <c:v>22.463999999999999</c:v>
                </c:pt>
                <c:pt idx="893">
                  <c:v>22.391999999999999</c:v>
                </c:pt>
                <c:pt idx="894">
                  <c:v>22.36</c:v>
                </c:pt>
                <c:pt idx="895">
                  <c:v>22.312000000000001</c:v>
                </c:pt>
                <c:pt idx="896">
                  <c:v>22.295999999999999</c:v>
                </c:pt>
                <c:pt idx="897">
                  <c:v>22.271999999999998</c:v>
                </c:pt>
                <c:pt idx="898">
                  <c:v>22.231999999999999</c:v>
                </c:pt>
                <c:pt idx="899">
                  <c:v>22.207999999999998</c:v>
                </c:pt>
                <c:pt idx="900">
                  <c:v>22.152000000000001</c:v>
                </c:pt>
                <c:pt idx="901">
                  <c:v>22.088000000000001</c:v>
                </c:pt>
                <c:pt idx="902">
                  <c:v>22.064</c:v>
                </c:pt>
                <c:pt idx="903">
                  <c:v>22</c:v>
                </c:pt>
                <c:pt idx="904">
                  <c:v>21.968</c:v>
                </c:pt>
                <c:pt idx="905">
                  <c:v>21.936</c:v>
                </c:pt>
                <c:pt idx="906">
                  <c:v>21.88</c:v>
                </c:pt>
                <c:pt idx="907">
                  <c:v>21.856000000000002</c:v>
                </c:pt>
                <c:pt idx="908">
                  <c:v>21.847999999999999</c:v>
                </c:pt>
                <c:pt idx="909">
                  <c:v>21.8</c:v>
                </c:pt>
                <c:pt idx="910">
                  <c:v>21.751999999999999</c:v>
                </c:pt>
                <c:pt idx="911">
                  <c:v>21.72</c:v>
                </c:pt>
                <c:pt idx="912">
                  <c:v>21.696000000000002</c:v>
                </c:pt>
                <c:pt idx="913">
                  <c:v>21.68</c:v>
                </c:pt>
                <c:pt idx="914">
                  <c:v>21.655999999999999</c:v>
                </c:pt>
                <c:pt idx="915">
                  <c:v>21.608000000000001</c:v>
                </c:pt>
                <c:pt idx="916">
                  <c:v>21.584</c:v>
                </c:pt>
                <c:pt idx="917">
                  <c:v>21.552</c:v>
                </c:pt>
                <c:pt idx="918">
                  <c:v>21.472000000000001</c:v>
                </c:pt>
                <c:pt idx="919">
                  <c:v>21.44</c:v>
                </c:pt>
                <c:pt idx="920">
                  <c:v>21.391999999999999</c:v>
                </c:pt>
                <c:pt idx="921">
                  <c:v>21.367999999999999</c:v>
                </c:pt>
                <c:pt idx="922">
                  <c:v>21.295999999999999</c:v>
                </c:pt>
                <c:pt idx="923">
                  <c:v>21.271999999999998</c:v>
                </c:pt>
                <c:pt idx="924">
                  <c:v>21.224</c:v>
                </c:pt>
                <c:pt idx="925">
                  <c:v>21.192</c:v>
                </c:pt>
                <c:pt idx="926">
                  <c:v>21.184000000000001</c:v>
                </c:pt>
                <c:pt idx="927">
                  <c:v>21.143999999999998</c:v>
                </c:pt>
                <c:pt idx="928">
                  <c:v>21.088000000000001</c:v>
                </c:pt>
                <c:pt idx="929">
                  <c:v>21.04</c:v>
                </c:pt>
                <c:pt idx="930">
                  <c:v>21.024000000000001</c:v>
                </c:pt>
                <c:pt idx="931">
                  <c:v>20.984000000000002</c:v>
                </c:pt>
                <c:pt idx="932">
                  <c:v>20.936</c:v>
                </c:pt>
                <c:pt idx="933">
                  <c:v>20.88</c:v>
                </c:pt>
                <c:pt idx="934">
                  <c:v>20.84</c:v>
                </c:pt>
                <c:pt idx="935">
                  <c:v>20.792000000000002</c:v>
                </c:pt>
                <c:pt idx="936">
                  <c:v>20.751999999999999</c:v>
                </c:pt>
                <c:pt idx="937">
                  <c:v>20.655999999999999</c:v>
                </c:pt>
                <c:pt idx="938">
                  <c:v>20.632000000000001</c:v>
                </c:pt>
                <c:pt idx="939">
                  <c:v>20.544</c:v>
                </c:pt>
                <c:pt idx="940">
                  <c:v>20.527999999999999</c:v>
                </c:pt>
                <c:pt idx="941">
                  <c:v>20.488</c:v>
                </c:pt>
                <c:pt idx="942">
                  <c:v>20.472000000000001</c:v>
                </c:pt>
                <c:pt idx="943">
                  <c:v>20.448</c:v>
                </c:pt>
                <c:pt idx="944">
                  <c:v>20.367999999999999</c:v>
                </c:pt>
                <c:pt idx="945">
                  <c:v>20.344000000000001</c:v>
                </c:pt>
                <c:pt idx="946">
                  <c:v>20.312000000000001</c:v>
                </c:pt>
                <c:pt idx="947">
                  <c:v>20.231999999999999</c:v>
                </c:pt>
                <c:pt idx="948">
                  <c:v>20.184000000000001</c:v>
                </c:pt>
                <c:pt idx="949">
                  <c:v>20.143999999999998</c:v>
                </c:pt>
                <c:pt idx="950">
                  <c:v>20.135999999999999</c:v>
                </c:pt>
                <c:pt idx="951">
                  <c:v>20.079999999999998</c:v>
                </c:pt>
                <c:pt idx="952">
                  <c:v>20.04</c:v>
                </c:pt>
                <c:pt idx="953">
                  <c:v>19.968</c:v>
                </c:pt>
                <c:pt idx="954">
                  <c:v>19.920000000000002</c:v>
                </c:pt>
                <c:pt idx="955">
                  <c:v>19.88</c:v>
                </c:pt>
                <c:pt idx="956">
                  <c:v>19.8</c:v>
                </c:pt>
                <c:pt idx="957">
                  <c:v>19.736000000000001</c:v>
                </c:pt>
                <c:pt idx="958">
                  <c:v>19.655999999999999</c:v>
                </c:pt>
                <c:pt idx="959">
                  <c:v>19.632000000000001</c:v>
                </c:pt>
                <c:pt idx="960">
                  <c:v>19.576000000000001</c:v>
                </c:pt>
                <c:pt idx="961">
                  <c:v>19.544</c:v>
                </c:pt>
                <c:pt idx="962">
                  <c:v>19.488</c:v>
                </c:pt>
                <c:pt idx="963">
                  <c:v>19.448</c:v>
                </c:pt>
                <c:pt idx="964">
                  <c:v>19.352</c:v>
                </c:pt>
                <c:pt idx="965">
                  <c:v>19.335999999999999</c:v>
                </c:pt>
                <c:pt idx="966">
                  <c:v>19.312000000000001</c:v>
                </c:pt>
                <c:pt idx="967">
                  <c:v>19.256</c:v>
                </c:pt>
                <c:pt idx="968">
                  <c:v>19.207999999999998</c:v>
                </c:pt>
                <c:pt idx="969">
                  <c:v>19.2</c:v>
                </c:pt>
                <c:pt idx="970">
                  <c:v>19.16</c:v>
                </c:pt>
                <c:pt idx="971">
                  <c:v>19.128</c:v>
                </c:pt>
                <c:pt idx="972">
                  <c:v>19.111999999999998</c:v>
                </c:pt>
                <c:pt idx="973">
                  <c:v>19.071999999999999</c:v>
                </c:pt>
                <c:pt idx="974">
                  <c:v>19.056000000000001</c:v>
                </c:pt>
                <c:pt idx="975">
                  <c:v>19.032</c:v>
                </c:pt>
                <c:pt idx="976">
                  <c:v>18.96</c:v>
                </c:pt>
                <c:pt idx="977">
                  <c:v>18.936</c:v>
                </c:pt>
                <c:pt idx="978">
                  <c:v>18.896000000000001</c:v>
                </c:pt>
                <c:pt idx="979">
                  <c:v>18.864000000000001</c:v>
                </c:pt>
                <c:pt idx="980">
                  <c:v>18.783999999999999</c:v>
                </c:pt>
                <c:pt idx="981">
                  <c:v>18.751999999999999</c:v>
                </c:pt>
                <c:pt idx="982">
                  <c:v>18.712</c:v>
                </c:pt>
                <c:pt idx="983">
                  <c:v>18.648</c:v>
                </c:pt>
                <c:pt idx="984">
                  <c:v>18.576000000000001</c:v>
                </c:pt>
                <c:pt idx="985">
                  <c:v>18.559999999999999</c:v>
                </c:pt>
                <c:pt idx="986">
                  <c:v>18.495999999999999</c:v>
                </c:pt>
                <c:pt idx="987">
                  <c:v>18.48</c:v>
                </c:pt>
                <c:pt idx="988">
                  <c:v>18.440000000000001</c:v>
                </c:pt>
                <c:pt idx="989">
                  <c:v>18.416</c:v>
                </c:pt>
                <c:pt idx="990">
                  <c:v>18.367999999999999</c:v>
                </c:pt>
                <c:pt idx="991">
                  <c:v>18.327999999999999</c:v>
                </c:pt>
                <c:pt idx="992">
                  <c:v>18.303999999999998</c:v>
                </c:pt>
                <c:pt idx="993">
                  <c:v>18.271999999999998</c:v>
                </c:pt>
                <c:pt idx="994">
                  <c:v>18.231999999999999</c:v>
                </c:pt>
                <c:pt idx="995">
                  <c:v>18.175999999999998</c:v>
                </c:pt>
                <c:pt idx="996">
                  <c:v>18.143999999999998</c:v>
                </c:pt>
                <c:pt idx="997">
                  <c:v>18.111999999999998</c:v>
                </c:pt>
                <c:pt idx="998">
                  <c:v>18.047999999999998</c:v>
                </c:pt>
                <c:pt idx="999">
                  <c:v>18.015999999999998</c:v>
                </c:pt>
                <c:pt idx="1000">
                  <c:v>17.975999999999999</c:v>
                </c:pt>
                <c:pt idx="1001">
                  <c:v>17.943999999999999</c:v>
                </c:pt>
                <c:pt idx="1002">
                  <c:v>17.847999999999999</c:v>
                </c:pt>
                <c:pt idx="1003">
                  <c:v>17.808</c:v>
                </c:pt>
                <c:pt idx="1004">
                  <c:v>17.792000000000002</c:v>
                </c:pt>
                <c:pt idx="1005">
                  <c:v>17.751999999999999</c:v>
                </c:pt>
                <c:pt idx="1006">
                  <c:v>17.728000000000002</c:v>
                </c:pt>
                <c:pt idx="1007">
                  <c:v>17.664000000000001</c:v>
                </c:pt>
                <c:pt idx="1008">
                  <c:v>17.664000000000001</c:v>
                </c:pt>
                <c:pt idx="1009">
                  <c:v>17.64</c:v>
                </c:pt>
                <c:pt idx="1010">
                  <c:v>17.584</c:v>
                </c:pt>
                <c:pt idx="1011">
                  <c:v>17.512</c:v>
                </c:pt>
                <c:pt idx="1012">
                  <c:v>17.48</c:v>
                </c:pt>
                <c:pt idx="1013">
                  <c:v>17.399999999999999</c:v>
                </c:pt>
                <c:pt idx="1014">
                  <c:v>17.384</c:v>
                </c:pt>
                <c:pt idx="1015">
                  <c:v>17.335999999999999</c:v>
                </c:pt>
                <c:pt idx="1016">
                  <c:v>17.295999999999999</c:v>
                </c:pt>
                <c:pt idx="1017">
                  <c:v>17.248000000000001</c:v>
                </c:pt>
                <c:pt idx="1018">
                  <c:v>17.184000000000001</c:v>
                </c:pt>
                <c:pt idx="1019">
                  <c:v>17.135999999999999</c:v>
                </c:pt>
                <c:pt idx="1020">
                  <c:v>17.088000000000001</c:v>
                </c:pt>
                <c:pt idx="1021">
                  <c:v>17.064</c:v>
                </c:pt>
                <c:pt idx="1022">
                  <c:v>17.056000000000001</c:v>
                </c:pt>
                <c:pt idx="1023">
                  <c:v>16.992000000000001</c:v>
                </c:pt>
                <c:pt idx="1024">
                  <c:v>16.968</c:v>
                </c:pt>
                <c:pt idx="1025">
                  <c:v>16.952000000000002</c:v>
                </c:pt>
                <c:pt idx="1026">
                  <c:v>16.952000000000002</c:v>
                </c:pt>
                <c:pt idx="1027">
                  <c:v>16.920000000000002</c:v>
                </c:pt>
                <c:pt idx="1028">
                  <c:v>16.808</c:v>
                </c:pt>
                <c:pt idx="1029">
                  <c:v>16.760000000000002</c:v>
                </c:pt>
                <c:pt idx="1030">
                  <c:v>16.704000000000001</c:v>
                </c:pt>
                <c:pt idx="1031">
                  <c:v>16.664000000000001</c:v>
                </c:pt>
                <c:pt idx="1032">
                  <c:v>16.616</c:v>
                </c:pt>
                <c:pt idx="1033">
                  <c:v>16.552</c:v>
                </c:pt>
                <c:pt idx="1034">
                  <c:v>16.512</c:v>
                </c:pt>
                <c:pt idx="1035">
                  <c:v>16.504000000000001</c:v>
                </c:pt>
                <c:pt idx="1036">
                  <c:v>16.472000000000001</c:v>
                </c:pt>
                <c:pt idx="1037">
                  <c:v>16.423999999999999</c:v>
                </c:pt>
                <c:pt idx="1038">
                  <c:v>16.408000000000001</c:v>
                </c:pt>
                <c:pt idx="1039">
                  <c:v>16.367999999999999</c:v>
                </c:pt>
                <c:pt idx="1040">
                  <c:v>16.344000000000001</c:v>
                </c:pt>
                <c:pt idx="1041">
                  <c:v>16.271999999999998</c:v>
                </c:pt>
                <c:pt idx="1042">
                  <c:v>16.207999999999998</c:v>
                </c:pt>
                <c:pt idx="1043">
                  <c:v>16.152000000000001</c:v>
                </c:pt>
                <c:pt idx="1044">
                  <c:v>16.111999999999998</c:v>
                </c:pt>
                <c:pt idx="1045">
                  <c:v>16.088000000000001</c:v>
                </c:pt>
                <c:pt idx="1046">
                  <c:v>16.047999999999998</c:v>
                </c:pt>
                <c:pt idx="1047">
                  <c:v>15.976000000000001</c:v>
                </c:pt>
                <c:pt idx="1048">
                  <c:v>15.936</c:v>
                </c:pt>
                <c:pt idx="1049">
                  <c:v>15.912000000000001</c:v>
                </c:pt>
                <c:pt idx="1050">
                  <c:v>15.864000000000001</c:v>
                </c:pt>
                <c:pt idx="1051">
                  <c:v>15.832000000000001</c:v>
                </c:pt>
                <c:pt idx="1052">
                  <c:v>15.792</c:v>
                </c:pt>
                <c:pt idx="1053">
                  <c:v>15.76</c:v>
                </c:pt>
                <c:pt idx="1054">
                  <c:v>15.68</c:v>
                </c:pt>
                <c:pt idx="1055">
                  <c:v>15.656000000000001</c:v>
                </c:pt>
                <c:pt idx="1056">
                  <c:v>15.64</c:v>
                </c:pt>
                <c:pt idx="1057">
                  <c:v>15.616</c:v>
                </c:pt>
                <c:pt idx="1058">
                  <c:v>15.608000000000001</c:v>
                </c:pt>
                <c:pt idx="1059">
                  <c:v>15.584</c:v>
                </c:pt>
                <c:pt idx="1060">
                  <c:v>15.464</c:v>
                </c:pt>
                <c:pt idx="1061">
                  <c:v>15.432</c:v>
                </c:pt>
                <c:pt idx="1062">
                  <c:v>15.423999999999999</c:v>
                </c:pt>
                <c:pt idx="1063">
                  <c:v>15.391999999999999</c:v>
                </c:pt>
                <c:pt idx="1064">
                  <c:v>15.352</c:v>
                </c:pt>
                <c:pt idx="1065">
                  <c:v>15.32</c:v>
                </c:pt>
                <c:pt idx="1066">
                  <c:v>15.28</c:v>
                </c:pt>
                <c:pt idx="1067">
                  <c:v>15.263999999999999</c:v>
                </c:pt>
                <c:pt idx="1068">
                  <c:v>15.2</c:v>
                </c:pt>
                <c:pt idx="1069">
                  <c:v>15.176</c:v>
                </c:pt>
                <c:pt idx="1070">
                  <c:v>15.112</c:v>
                </c:pt>
                <c:pt idx="1071">
                  <c:v>15.064</c:v>
                </c:pt>
                <c:pt idx="1072">
                  <c:v>15.032</c:v>
                </c:pt>
                <c:pt idx="1073">
                  <c:v>14.984</c:v>
                </c:pt>
                <c:pt idx="1074">
                  <c:v>14.872</c:v>
                </c:pt>
                <c:pt idx="1075">
                  <c:v>14.832000000000001</c:v>
                </c:pt>
                <c:pt idx="1076">
                  <c:v>14.816000000000001</c:v>
                </c:pt>
                <c:pt idx="1077">
                  <c:v>14.792</c:v>
                </c:pt>
                <c:pt idx="1078">
                  <c:v>14.784000000000001</c:v>
                </c:pt>
                <c:pt idx="1079">
                  <c:v>14.752000000000001</c:v>
                </c:pt>
                <c:pt idx="1080">
                  <c:v>14.728</c:v>
                </c:pt>
                <c:pt idx="1081">
                  <c:v>14.656000000000001</c:v>
                </c:pt>
                <c:pt idx="1082">
                  <c:v>14.6</c:v>
                </c:pt>
                <c:pt idx="1083">
                  <c:v>14.56</c:v>
                </c:pt>
                <c:pt idx="1084">
                  <c:v>14.552</c:v>
                </c:pt>
                <c:pt idx="1085">
                  <c:v>14.488</c:v>
                </c:pt>
                <c:pt idx="1086">
                  <c:v>14.432</c:v>
                </c:pt>
                <c:pt idx="1087">
                  <c:v>14.416</c:v>
                </c:pt>
                <c:pt idx="1088">
                  <c:v>14.407999999999999</c:v>
                </c:pt>
                <c:pt idx="1089">
                  <c:v>14.375999999999999</c:v>
                </c:pt>
                <c:pt idx="1090">
                  <c:v>14.375999999999999</c:v>
                </c:pt>
                <c:pt idx="1091">
                  <c:v>14.343999999999999</c:v>
                </c:pt>
                <c:pt idx="1092">
                  <c:v>14.32</c:v>
                </c:pt>
                <c:pt idx="1093">
                  <c:v>14.311999999999999</c:v>
                </c:pt>
                <c:pt idx="1094">
                  <c:v>14.272</c:v>
                </c:pt>
                <c:pt idx="1095">
                  <c:v>14.215999999999999</c:v>
                </c:pt>
                <c:pt idx="1096">
                  <c:v>14.176</c:v>
                </c:pt>
                <c:pt idx="1097">
                  <c:v>14.12</c:v>
                </c:pt>
                <c:pt idx="1098">
                  <c:v>14.023999999999999</c:v>
                </c:pt>
                <c:pt idx="1099">
                  <c:v>13.984</c:v>
                </c:pt>
                <c:pt idx="1100">
                  <c:v>13.952</c:v>
                </c:pt>
                <c:pt idx="1101">
                  <c:v>13.928000000000001</c:v>
                </c:pt>
                <c:pt idx="1102">
                  <c:v>13.864000000000001</c:v>
                </c:pt>
                <c:pt idx="1103">
                  <c:v>13.816000000000001</c:v>
                </c:pt>
                <c:pt idx="1104">
                  <c:v>13.768000000000001</c:v>
                </c:pt>
                <c:pt idx="1105">
                  <c:v>13.736000000000001</c:v>
                </c:pt>
                <c:pt idx="1106">
                  <c:v>13.712</c:v>
                </c:pt>
                <c:pt idx="1107">
                  <c:v>13.672000000000001</c:v>
                </c:pt>
                <c:pt idx="1108">
                  <c:v>13.656000000000001</c:v>
                </c:pt>
                <c:pt idx="1109">
                  <c:v>13.616</c:v>
                </c:pt>
                <c:pt idx="1110">
                  <c:v>13.568</c:v>
                </c:pt>
                <c:pt idx="1111">
                  <c:v>13.536</c:v>
                </c:pt>
                <c:pt idx="1112">
                  <c:v>13.496</c:v>
                </c:pt>
                <c:pt idx="1113">
                  <c:v>13.464</c:v>
                </c:pt>
                <c:pt idx="1114">
                  <c:v>13.423999999999999</c:v>
                </c:pt>
                <c:pt idx="1115">
                  <c:v>13.368</c:v>
                </c:pt>
                <c:pt idx="1116">
                  <c:v>13.343999999999999</c:v>
                </c:pt>
                <c:pt idx="1117">
                  <c:v>13.28</c:v>
                </c:pt>
                <c:pt idx="1118">
                  <c:v>13.24</c:v>
                </c:pt>
                <c:pt idx="1119">
                  <c:v>13.231999999999999</c:v>
                </c:pt>
                <c:pt idx="1120">
                  <c:v>13.183999999999999</c:v>
                </c:pt>
                <c:pt idx="1121">
                  <c:v>13.087999999999999</c:v>
                </c:pt>
                <c:pt idx="1122">
                  <c:v>13.016</c:v>
                </c:pt>
                <c:pt idx="1123">
                  <c:v>12.992000000000001</c:v>
                </c:pt>
                <c:pt idx="1124">
                  <c:v>12.976000000000001</c:v>
                </c:pt>
                <c:pt idx="1125">
                  <c:v>12.944000000000001</c:v>
                </c:pt>
                <c:pt idx="1126">
                  <c:v>12.92</c:v>
                </c:pt>
                <c:pt idx="1127">
                  <c:v>12.888</c:v>
                </c:pt>
                <c:pt idx="1128">
                  <c:v>12.872</c:v>
                </c:pt>
                <c:pt idx="1129">
                  <c:v>12.864000000000001</c:v>
                </c:pt>
                <c:pt idx="1130">
                  <c:v>12.84</c:v>
                </c:pt>
                <c:pt idx="1131">
                  <c:v>12.808</c:v>
                </c:pt>
                <c:pt idx="1132">
                  <c:v>12.792</c:v>
                </c:pt>
                <c:pt idx="1133">
                  <c:v>12.776</c:v>
                </c:pt>
                <c:pt idx="1134">
                  <c:v>12.744</c:v>
                </c:pt>
                <c:pt idx="1135">
                  <c:v>12.728</c:v>
                </c:pt>
                <c:pt idx="1136">
                  <c:v>12.696</c:v>
                </c:pt>
                <c:pt idx="1137">
                  <c:v>12.624000000000001</c:v>
                </c:pt>
                <c:pt idx="1138">
                  <c:v>12.576000000000001</c:v>
                </c:pt>
                <c:pt idx="1139">
                  <c:v>12.552</c:v>
                </c:pt>
                <c:pt idx="1140">
                  <c:v>12.504</c:v>
                </c:pt>
                <c:pt idx="1141">
                  <c:v>12.464</c:v>
                </c:pt>
                <c:pt idx="1142">
                  <c:v>12.416</c:v>
                </c:pt>
                <c:pt idx="1143">
                  <c:v>12.384</c:v>
                </c:pt>
                <c:pt idx="1144">
                  <c:v>12.343999999999999</c:v>
                </c:pt>
                <c:pt idx="1145">
                  <c:v>12.327999999999999</c:v>
                </c:pt>
                <c:pt idx="1146">
                  <c:v>12.247999999999999</c:v>
                </c:pt>
                <c:pt idx="1147">
                  <c:v>12.231999999999999</c:v>
                </c:pt>
                <c:pt idx="1148">
                  <c:v>12.208</c:v>
                </c:pt>
                <c:pt idx="1149">
                  <c:v>12.192</c:v>
                </c:pt>
                <c:pt idx="1150">
                  <c:v>12.16</c:v>
                </c:pt>
                <c:pt idx="1151">
                  <c:v>12.103999999999999</c:v>
                </c:pt>
                <c:pt idx="1152">
                  <c:v>12.08</c:v>
                </c:pt>
                <c:pt idx="1153">
                  <c:v>12.064</c:v>
                </c:pt>
                <c:pt idx="1154">
                  <c:v>12.048</c:v>
                </c:pt>
                <c:pt idx="1155">
                  <c:v>12</c:v>
                </c:pt>
                <c:pt idx="1156">
                  <c:v>11.968</c:v>
                </c:pt>
                <c:pt idx="1157">
                  <c:v>11.952</c:v>
                </c:pt>
                <c:pt idx="1158">
                  <c:v>11.904</c:v>
                </c:pt>
                <c:pt idx="1159">
                  <c:v>11.864000000000001</c:v>
                </c:pt>
                <c:pt idx="1160">
                  <c:v>11.808</c:v>
                </c:pt>
                <c:pt idx="1161">
                  <c:v>11.776</c:v>
                </c:pt>
                <c:pt idx="1162">
                  <c:v>11.768000000000001</c:v>
                </c:pt>
                <c:pt idx="1163">
                  <c:v>11.752000000000001</c:v>
                </c:pt>
                <c:pt idx="1164">
                  <c:v>11.712</c:v>
                </c:pt>
                <c:pt idx="1165">
                  <c:v>11.688000000000001</c:v>
                </c:pt>
                <c:pt idx="1166">
                  <c:v>11.656000000000001</c:v>
                </c:pt>
                <c:pt idx="1167">
                  <c:v>11.584</c:v>
                </c:pt>
                <c:pt idx="1168">
                  <c:v>11.56</c:v>
                </c:pt>
                <c:pt idx="1169">
                  <c:v>11.512</c:v>
                </c:pt>
                <c:pt idx="1170">
                  <c:v>11.488</c:v>
                </c:pt>
                <c:pt idx="1171">
                  <c:v>11.472</c:v>
                </c:pt>
                <c:pt idx="1172">
                  <c:v>11.432</c:v>
                </c:pt>
                <c:pt idx="1173">
                  <c:v>11.4</c:v>
                </c:pt>
                <c:pt idx="1174">
                  <c:v>11.36</c:v>
                </c:pt>
                <c:pt idx="1175">
                  <c:v>11.36</c:v>
                </c:pt>
                <c:pt idx="1176">
                  <c:v>11.327999999999999</c:v>
                </c:pt>
                <c:pt idx="1177">
                  <c:v>11.28</c:v>
                </c:pt>
                <c:pt idx="1178">
                  <c:v>11.247999999999999</c:v>
                </c:pt>
                <c:pt idx="1179">
                  <c:v>11.224</c:v>
                </c:pt>
                <c:pt idx="1180">
                  <c:v>11.208</c:v>
                </c:pt>
                <c:pt idx="1181">
                  <c:v>11.144</c:v>
                </c:pt>
                <c:pt idx="1182">
                  <c:v>11.128</c:v>
                </c:pt>
                <c:pt idx="1183">
                  <c:v>11.103999999999999</c:v>
                </c:pt>
                <c:pt idx="1184">
                  <c:v>11.007999999999999</c:v>
                </c:pt>
                <c:pt idx="1185">
                  <c:v>10.992000000000001</c:v>
                </c:pt>
                <c:pt idx="1186">
                  <c:v>10.92</c:v>
                </c:pt>
                <c:pt idx="1187">
                  <c:v>10.856</c:v>
                </c:pt>
                <c:pt idx="1188">
                  <c:v>10.824</c:v>
                </c:pt>
                <c:pt idx="1189">
                  <c:v>10.808</c:v>
                </c:pt>
                <c:pt idx="1190">
                  <c:v>10.808</c:v>
                </c:pt>
                <c:pt idx="1191">
                  <c:v>10.784000000000001</c:v>
                </c:pt>
                <c:pt idx="1192">
                  <c:v>10.736000000000001</c:v>
                </c:pt>
                <c:pt idx="1193">
                  <c:v>10.712</c:v>
                </c:pt>
                <c:pt idx="1194">
                  <c:v>10.672000000000001</c:v>
                </c:pt>
                <c:pt idx="1195">
                  <c:v>10.64</c:v>
                </c:pt>
                <c:pt idx="1196">
                  <c:v>10.624000000000001</c:v>
                </c:pt>
                <c:pt idx="1197">
                  <c:v>10.576000000000001</c:v>
                </c:pt>
                <c:pt idx="1198">
                  <c:v>10.544</c:v>
                </c:pt>
                <c:pt idx="1199">
                  <c:v>10.512</c:v>
                </c:pt>
                <c:pt idx="1200">
                  <c:v>10.504</c:v>
                </c:pt>
                <c:pt idx="1201">
                  <c:v>10.48</c:v>
                </c:pt>
                <c:pt idx="1202">
                  <c:v>10.44</c:v>
                </c:pt>
                <c:pt idx="1203">
                  <c:v>10.384</c:v>
                </c:pt>
                <c:pt idx="1204">
                  <c:v>10.343999999999999</c:v>
                </c:pt>
                <c:pt idx="1205">
                  <c:v>10.295999999999999</c:v>
                </c:pt>
                <c:pt idx="1206">
                  <c:v>10.28</c:v>
                </c:pt>
                <c:pt idx="1207">
                  <c:v>10.231999999999999</c:v>
                </c:pt>
                <c:pt idx="1208">
                  <c:v>10.183999999999999</c:v>
                </c:pt>
                <c:pt idx="1209">
                  <c:v>10.144</c:v>
                </c:pt>
                <c:pt idx="1210">
                  <c:v>10.144</c:v>
                </c:pt>
                <c:pt idx="1211">
                  <c:v>10.128</c:v>
                </c:pt>
                <c:pt idx="1212">
                  <c:v>10.096</c:v>
                </c:pt>
                <c:pt idx="1213">
                  <c:v>10.071999999999999</c:v>
                </c:pt>
                <c:pt idx="1214">
                  <c:v>10.023999999999999</c:v>
                </c:pt>
                <c:pt idx="1215">
                  <c:v>9.9920000000000009</c:v>
                </c:pt>
                <c:pt idx="1216">
                  <c:v>9.9920000000000009</c:v>
                </c:pt>
                <c:pt idx="1217">
                  <c:v>9.9600000000000009</c:v>
                </c:pt>
                <c:pt idx="1218">
                  <c:v>9.9359999999999999</c:v>
                </c:pt>
                <c:pt idx="1219">
                  <c:v>9.92</c:v>
                </c:pt>
                <c:pt idx="1220">
                  <c:v>9.8879999999999999</c:v>
                </c:pt>
                <c:pt idx="1221">
                  <c:v>9.8879999999999999</c:v>
                </c:pt>
                <c:pt idx="1222">
                  <c:v>9.8640000000000008</c:v>
                </c:pt>
                <c:pt idx="1223">
                  <c:v>9.8160000000000007</c:v>
                </c:pt>
                <c:pt idx="1224">
                  <c:v>9.8079999999999998</c:v>
                </c:pt>
                <c:pt idx="1225">
                  <c:v>9.7680000000000007</c:v>
                </c:pt>
                <c:pt idx="1226">
                  <c:v>9.7439999999999998</c:v>
                </c:pt>
                <c:pt idx="1227">
                  <c:v>9.7119999999999997</c:v>
                </c:pt>
                <c:pt idx="1228">
                  <c:v>9.6720000000000006</c:v>
                </c:pt>
                <c:pt idx="1229">
                  <c:v>9.6240000000000006</c:v>
                </c:pt>
                <c:pt idx="1230">
                  <c:v>9.6</c:v>
                </c:pt>
                <c:pt idx="1231">
                  <c:v>9.56</c:v>
                </c:pt>
                <c:pt idx="1232">
                  <c:v>9.5280000000000005</c:v>
                </c:pt>
                <c:pt idx="1233">
                  <c:v>9.52</c:v>
                </c:pt>
                <c:pt idx="1234">
                  <c:v>9.48</c:v>
                </c:pt>
                <c:pt idx="1235">
                  <c:v>9.4480000000000004</c:v>
                </c:pt>
                <c:pt idx="1236">
                  <c:v>9.44</c:v>
                </c:pt>
                <c:pt idx="1237">
                  <c:v>9.4160000000000004</c:v>
                </c:pt>
                <c:pt idx="1238">
                  <c:v>9.4</c:v>
                </c:pt>
                <c:pt idx="1239">
                  <c:v>9.3680000000000003</c:v>
                </c:pt>
                <c:pt idx="1240">
                  <c:v>9.32</c:v>
                </c:pt>
                <c:pt idx="1241">
                  <c:v>9.2959999999999994</c:v>
                </c:pt>
                <c:pt idx="1242">
                  <c:v>9.2639999999999993</c:v>
                </c:pt>
                <c:pt idx="1243">
                  <c:v>9.2479999999999993</c:v>
                </c:pt>
                <c:pt idx="1244">
                  <c:v>9.2479999999999993</c:v>
                </c:pt>
                <c:pt idx="1245">
                  <c:v>9.1920000000000002</c:v>
                </c:pt>
                <c:pt idx="1246">
                  <c:v>9.1519999999999992</c:v>
                </c:pt>
                <c:pt idx="1247">
                  <c:v>9.1199999999999992</c:v>
                </c:pt>
                <c:pt idx="1248">
                  <c:v>9.1120000000000001</c:v>
                </c:pt>
                <c:pt idx="1249">
                  <c:v>9.0640000000000001</c:v>
                </c:pt>
                <c:pt idx="1250">
                  <c:v>9.0399999999999991</c:v>
                </c:pt>
                <c:pt idx="1251">
                  <c:v>8.984</c:v>
                </c:pt>
                <c:pt idx="1252">
                  <c:v>8.9760000000000009</c:v>
                </c:pt>
                <c:pt idx="1253">
                  <c:v>8.9760000000000009</c:v>
                </c:pt>
                <c:pt idx="1254">
                  <c:v>8.968</c:v>
                </c:pt>
                <c:pt idx="1255">
                  <c:v>8.952</c:v>
                </c:pt>
                <c:pt idx="1256">
                  <c:v>8.8879999999999999</c:v>
                </c:pt>
                <c:pt idx="1257">
                  <c:v>8.8640000000000008</c:v>
                </c:pt>
                <c:pt idx="1258">
                  <c:v>8.8160000000000007</c:v>
                </c:pt>
                <c:pt idx="1259">
                  <c:v>8.8079999999999998</c:v>
                </c:pt>
                <c:pt idx="1260">
                  <c:v>8.8079999999999998</c:v>
                </c:pt>
                <c:pt idx="1261">
                  <c:v>8.76</c:v>
                </c:pt>
                <c:pt idx="1262">
                  <c:v>8.7439999999999998</c:v>
                </c:pt>
                <c:pt idx="1263">
                  <c:v>8.7119999999999997</c:v>
                </c:pt>
                <c:pt idx="1264">
                  <c:v>8.6639999999999997</c:v>
                </c:pt>
                <c:pt idx="1265">
                  <c:v>8.64</c:v>
                </c:pt>
                <c:pt idx="1266">
                  <c:v>8.6240000000000006</c:v>
                </c:pt>
                <c:pt idx="1267">
                  <c:v>8.6240000000000006</c:v>
                </c:pt>
                <c:pt idx="1268">
                  <c:v>8.5920000000000005</c:v>
                </c:pt>
                <c:pt idx="1269">
                  <c:v>8.5760000000000005</c:v>
                </c:pt>
                <c:pt idx="1270">
                  <c:v>8.5519999999999996</c:v>
                </c:pt>
                <c:pt idx="1271">
                  <c:v>8.5120000000000005</c:v>
                </c:pt>
                <c:pt idx="1272">
                  <c:v>8.4559999999999995</c:v>
                </c:pt>
                <c:pt idx="1273">
                  <c:v>8.44</c:v>
                </c:pt>
                <c:pt idx="1274">
                  <c:v>8.3680000000000003</c:v>
                </c:pt>
                <c:pt idx="1275">
                  <c:v>8.3040000000000003</c:v>
                </c:pt>
                <c:pt idx="1276">
                  <c:v>8.2560000000000002</c:v>
                </c:pt>
                <c:pt idx="1277">
                  <c:v>8.2319999999999993</c:v>
                </c:pt>
                <c:pt idx="1278">
                  <c:v>8.1999999999999993</c:v>
                </c:pt>
                <c:pt idx="1279">
                  <c:v>8.1920000000000002</c:v>
                </c:pt>
                <c:pt idx="1280">
                  <c:v>8.16</c:v>
                </c:pt>
                <c:pt idx="1281">
                  <c:v>8.1440000000000001</c:v>
                </c:pt>
                <c:pt idx="1282">
                  <c:v>8.1199999999999992</c:v>
                </c:pt>
                <c:pt idx="1283">
                  <c:v>8.0879999999999992</c:v>
                </c:pt>
                <c:pt idx="1284">
                  <c:v>8.0719999999999992</c:v>
                </c:pt>
                <c:pt idx="1285">
                  <c:v>8.0399999999999991</c:v>
                </c:pt>
                <c:pt idx="1286">
                  <c:v>8.0239999999999991</c:v>
                </c:pt>
                <c:pt idx="1287">
                  <c:v>8.016</c:v>
                </c:pt>
                <c:pt idx="1288">
                  <c:v>7.952</c:v>
                </c:pt>
                <c:pt idx="1289">
                  <c:v>7.8559999999999999</c:v>
                </c:pt>
                <c:pt idx="1290">
                  <c:v>7.8159999999999998</c:v>
                </c:pt>
                <c:pt idx="1291">
                  <c:v>7.7919999999999998</c:v>
                </c:pt>
                <c:pt idx="1292">
                  <c:v>7.76</c:v>
                </c:pt>
                <c:pt idx="1293">
                  <c:v>7.7279999999999998</c:v>
                </c:pt>
                <c:pt idx="1294">
                  <c:v>7.6959999999999997</c:v>
                </c:pt>
                <c:pt idx="1295">
                  <c:v>7.6719999999999997</c:v>
                </c:pt>
                <c:pt idx="1296">
                  <c:v>7.6639999999999997</c:v>
                </c:pt>
                <c:pt idx="1297">
                  <c:v>7.6639999999999997</c:v>
                </c:pt>
                <c:pt idx="1298">
                  <c:v>7.6319999999999997</c:v>
                </c:pt>
                <c:pt idx="1299">
                  <c:v>7.6159999999999997</c:v>
                </c:pt>
                <c:pt idx="1300">
                  <c:v>7.5919999999999996</c:v>
                </c:pt>
                <c:pt idx="1301">
                  <c:v>7.5519999999999996</c:v>
                </c:pt>
                <c:pt idx="1302">
                  <c:v>7.5279999999999996</c:v>
                </c:pt>
                <c:pt idx="1303">
                  <c:v>7.5119999999999996</c:v>
                </c:pt>
                <c:pt idx="1304">
                  <c:v>7.48</c:v>
                </c:pt>
                <c:pt idx="1305">
                  <c:v>7.44</c:v>
                </c:pt>
                <c:pt idx="1306">
                  <c:v>7.4080000000000004</c:v>
                </c:pt>
                <c:pt idx="1307">
                  <c:v>7.3760000000000003</c:v>
                </c:pt>
                <c:pt idx="1308">
                  <c:v>7.3440000000000003</c:v>
                </c:pt>
                <c:pt idx="1309">
                  <c:v>7.3360000000000003</c:v>
                </c:pt>
                <c:pt idx="1310">
                  <c:v>7.2960000000000003</c:v>
                </c:pt>
                <c:pt idx="1311">
                  <c:v>7.2640000000000002</c:v>
                </c:pt>
                <c:pt idx="1312">
                  <c:v>7.24</c:v>
                </c:pt>
                <c:pt idx="1313">
                  <c:v>7.2080000000000002</c:v>
                </c:pt>
                <c:pt idx="1314">
                  <c:v>7.1920000000000002</c:v>
                </c:pt>
                <c:pt idx="1315">
                  <c:v>7.1760000000000002</c:v>
                </c:pt>
                <c:pt idx="1316">
                  <c:v>7.1280000000000001</c:v>
                </c:pt>
                <c:pt idx="1317">
                  <c:v>7.0960000000000001</c:v>
                </c:pt>
                <c:pt idx="1318">
                  <c:v>7.08</c:v>
                </c:pt>
                <c:pt idx="1319">
                  <c:v>7.0720000000000001</c:v>
                </c:pt>
                <c:pt idx="1320">
                  <c:v>7.024</c:v>
                </c:pt>
                <c:pt idx="1321">
                  <c:v>7</c:v>
                </c:pt>
                <c:pt idx="1322">
                  <c:v>6.992</c:v>
                </c:pt>
                <c:pt idx="1323">
                  <c:v>6.9359999999999999</c:v>
                </c:pt>
                <c:pt idx="1324">
                  <c:v>6.8959999999999999</c:v>
                </c:pt>
                <c:pt idx="1325">
                  <c:v>6.8879999999999999</c:v>
                </c:pt>
                <c:pt idx="1326">
                  <c:v>6.8719999999999999</c:v>
                </c:pt>
                <c:pt idx="1327">
                  <c:v>6.8479999999999999</c:v>
                </c:pt>
                <c:pt idx="1328">
                  <c:v>6.8</c:v>
                </c:pt>
                <c:pt idx="1329">
                  <c:v>6.7359999999999998</c:v>
                </c:pt>
                <c:pt idx="1330">
                  <c:v>6.7039999999999997</c:v>
                </c:pt>
                <c:pt idx="1331">
                  <c:v>6.6959999999999997</c:v>
                </c:pt>
                <c:pt idx="1332">
                  <c:v>6.6639999999999997</c:v>
                </c:pt>
                <c:pt idx="1333">
                  <c:v>6.6479999999999997</c:v>
                </c:pt>
                <c:pt idx="1334">
                  <c:v>6.6239999999999997</c:v>
                </c:pt>
                <c:pt idx="1335">
                  <c:v>6.5839999999999996</c:v>
                </c:pt>
                <c:pt idx="1336">
                  <c:v>6.56</c:v>
                </c:pt>
                <c:pt idx="1337">
                  <c:v>6.52</c:v>
                </c:pt>
                <c:pt idx="1338">
                  <c:v>6.5119999999999996</c:v>
                </c:pt>
                <c:pt idx="1339">
                  <c:v>6.4880000000000004</c:v>
                </c:pt>
                <c:pt idx="1340">
                  <c:v>6.4560000000000004</c:v>
                </c:pt>
                <c:pt idx="1341">
                  <c:v>6.4320000000000004</c:v>
                </c:pt>
                <c:pt idx="1342">
                  <c:v>6.4240000000000004</c:v>
                </c:pt>
                <c:pt idx="1343">
                  <c:v>6.4080000000000004</c:v>
                </c:pt>
                <c:pt idx="1344">
                  <c:v>6.3840000000000003</c:v>
                </c:pt>
                <c:pt idx="1345">
                  <c:v>6.3760000000000003</c:v>
                </c:pt>
                <c:pt idx="1346">
                  <c:v>6.3440000000000003</c:v>
                </c:pt>
                <c:pt idx="1347">
                  <c:v>6.32</c:v>
                </c:pt>
                <c:pt idx="1348">
                  <c:v>6.3120000000000003</c:v>
                </c:pt>
                <c:pt idx="1349">
                  <c:v>6.28</c:v>
                </c:pt>
                <c:pt idx="1350">
                  <c:v>6.2320000000000002</c:v>
                </c:pt>
                <c:pt idx="1351">
                  <c:v>6.1680000000000001</c:v>
                </c:pt>
                <c:pt idx="1352">
                  <c:v>6.12</c:v>
                </c:pt>
                <c:pt idx="1353">
                  <c:v>6.0880000000000001</c:v>
                </c:pt>
                <c:pt idx="1354">
                  <c:v>6.0640000000000001</c:v>
                </c:pt>
                <c:pt idx="1355">
                  <c:v>6.032</c:v>
                </c:pt>
                <c:pt idx="1356">
                  <c:v>6.008</c:v>
                </c:pt>
                <c:pt idx="1357">
                  <c:v>6</c:v>
                </c:pt>
                <c:pt idx="1358">
                  <c:v>5.976</c:v>
                </c:pt>
                <c:pt idx="1359">
                  <c:v>5.96</c:v>
                </c:pt>
                <c:pt idx="1360">
                  <c:v>5.9279999999999999</c:v>
                </c:pt>
                <c:pt idx="1361">
                  <c:v>5.9039999999999999</c:v>
                </c:pt>
                <c:pt idx="1362">
                  <c:v>5.8719999999999999</c:v>
                </c:pt>
                <c:pt idx="1363">
                  <c:v>5.8239999999999998</c:v>
                </c:pt>
                <c:pt idx="1364">
                  <c:v>5.7919999999999998</c:v>
                </c:pt>
                <c:pt idx="1365">
                  <c:v>5.7679999999999998</c:v>
                </c:pt>
                <c:pt idx="1366">
                  <c:v>5.76</c:v>
                </c:pt>
                <c:pt idx="1367">
                  <c:v>5.7359999999999998</c:v>
                </c:pt>
                <c:pt idx="1368">
                  <c:v>5.7279999999999998</c:v>
                </c:pt>
                <c:pt idx="1369">
                  <c:v>5.6959999999999997</c:v>
                </c:pt>
                <c:pt idx="1370">
                  <c:v>5.6879999999999997</c:v>
                </c:pt>
                <c:pt idx="1371">
                  <c:v>5.6879999999999997</c:v>
                </c:pt>
                <c:pt idx="1372">
                  <c:v>5.64</c:v>
                </c:pt>
                <c:pt idx="1373">
                  <c:v>5.5919999999999996</c:v>
                </c:pt>
                <c:pt idx="1374">
                  <c:v>5.5439999999999996</c:v>
                </c:pt>
                <c:pt idx="1375">
                  <c:v>5.5039999999999996</c:v>
                </c:pt>
                <c:pt idx="1376">
                  <c:v>5.4720000000000004</c:v>
                </c:pt>
                <c:pt idx="1377">
                  <c:v>5.4560000000000004</c:v>
                </c:pt>
                <c:pt idx="1378">
                  <c:v>5.4320000000000004</c:v>
                </c:pt>
                <c:pt idx="1379">
                  <c:v>5.4160000000000004</c:v>
                </c:pt>
                <c:pt idx="1380">
                  <c:v>5.3920000000000003</c:v>
                </c:pt>
                <c:pt idx="1381">
                  <c:v>5.3760000000000003</c:v>
                </c:pt>
                <c:pt idx="1382">
                  <c:v>5.3520000000000003</c:v>
                </c:pt>
                <c:pt idx="1383">
                  <c:v>5.32</c:v>
                </c:pt>
                <c:pt idx="1384">
                  <c:v>5.2560000000000002</c:v>
                </c:pt>
                <c:pt idx="1385">
                  <c:v>5.2480000000000002</c:v>
                </c:pt>
                <c:pt idx="1386">
                  <c:v>5.2080000000000002</c:v>
                </c:pt>
                <c:pt idx="1387">
                  <c:v>5.1840000000000002</c:v>
                </c:pt>
                <c:pt idx="1388">
                  <c:v>5.1680000000000001</c:v>
                </c:pt>
                <c:pt idx="1389">
                  <c:v>5.1440000000000001</c:v>
                </c:pt>
                <c:pt idx="1390">
                  <c:v>5.1120000000000001</c:v>
                </c:pt>
                <c:pt idx="1391">
                  <c:v>5.1040000000000001</c:v>
                </c:pt>
                <c:pt idx="1392">
                  <c:v>5.0880000000000001</c:v>
                </c:pt>
                <c:pt idx="1393">
                  <c:v>5.08</c:v>
                </c:pt>
                <c:pt idx="1394">
                  <c:v>5.056</c:v>
                </c:pt>
                <c:pt idx="1395">
                  <c:v>5.04</c:v>
                </c:pt>
                <c:pt idx="1396">
                  <c:v>5.04</c:v>
                </c:pt>
                <c:pt idx="1397">
                  <c:v>5.024</c:v>
                </c:pt>
                <c:pt idx="1398">
                  <c:v>5.016</c:v>
                </c:pt>
                <c:pt idx="1399">
                  <c:v>4.984</c:v>
                </c:pt>
                <c:pt idx="1400">
                  <c:v>4.984</c:v>
                </c:pt>
                <c:pt idx="1401">
                  <c:v>4.976</c:v>
                </c:pt>
                <c:pt idx="1402">
                  <c:v>4.952</c:v>
                </c:pt>
                <c:pt idx="1403">
                  <c:v>4.8879999999999999</c:v>
                </c:pt>
                <c:pt idx="1404">
                  <c:v>4.88</c:v>
                </c:pt>
                <c:pt idx="1405">
                  <c:v>4.8479999999999999</c:v>
                </c:pt>
                <c:pt idx="1406">
                  <c:v>4.8319999999999999</c:v>
                </c:pt>
                <c:pt idx="1407">
                  <c:v>4.7919999999999998</c:v>
                </c:pt>
                <c:pt idx="1408">
                  <c:v>4.7679999999999998</c:v>
                </c:pt>
                <c:pt idx="1409">
                  <c:v>4.7439999999999998</c:v>
                </c:pt>
                <c:pt idx="1410">
                  <c:v>4.7279999999999998</c:v>
                </c:pt>
                <c:pt idx="1411">
                  <c:v>4.7039999999999997</c:v>
                </c:pt>
                <c:pt idx="1412">
                  <c:v>4.6719999999999997</c:v>
                </c:pt>
                <c:pt idx="1413">
                  <c:v>4.6239999999999997</c:v>
                </c:pt>
                <c:pt idx="1414">
                  <c:v>4.5999999999999996</c:v>
                </c:pt>
                <c:pt idx="1415">
                  <c:v>4.5919999999999996</c:v>
                </c:pt>
                <c:pt idx="1416">
                  <c:v>4.5759999999999996</c:v>
                </c:pt>
                <c:pt idx="1417">
                  <c:v>4.5679999999999996</c:v>
                </c:pt>
                <c:pt idx="1418">
                  <c:v>4.5519999999999996</c:v>
                </c:pt>
                <c:pt idx="1419">
                  <c:v>4.5279999999999996</c:v>
                </c:pt>
                <c:pt idx="1420">
                  <c:v>4.5119999999999996</c:v>
                </c:pt>
                <c:pt idx="1421">
                  <c:v>4.4880000000000004</c:v>
                </c:pt>
                <c:pt idx="1422">
                  <c:v>4.4880000000000004</c:v>
                </c:pt>
                <c:pt idx="1423">
                  <c:v>4.4560000000000004</c:v>
                </c:pt>
                <c:pt idx="1424">
                  <c:v>4.4480000000000004</c:v>
                </c:pt>
                <c:pt idx="1425">
                  <c:v>4.4320000000000004</c:v>
                </c:pt>
                <c:pt idx="1426">
                  <c:v>4.4080000000000004</c:v>
                </c:pt>
                <c:pt idx="1427">
                  <c:v>4.4000000000000004</c:v>
                </c:pt>
                <c:pt idx="1428">
                  <c:v>4.3680000000000003</c:v>
                </c:pt>
                <c:pt idx="1429">
                  <c:v>4.3520000000000003</c:v>
                </c:pt>
                <c:pt idx="1430">
                  <c:v>4.3440000000000003</c:v>
                </c:pt>
                <c:pt idx="1431">
                  <c:v>4.3280000000000003</c:v>
                </c:pt>
                <c:pt idx="1432">
                  <c:v>4.32</c:v>
                </c:pt>
                <c:pt idx="1433">
                  <c:v>4.2960000000000003</c:v>
                </c:pt>
                <c:pt idx="1434">
                  <c:v>4.28</c:v>
                </c:pt>
                <c:pt idx="1435">
                  <c:v>4.28</c:v>
                </c:pt>
                <c:pt idx="1436">
                  <c:v>4.2640000000000002</c:v>
                </c:pt>
                <c:pt idx="1437">
                  <c:v>4.2240000000000002</c:v>
                </c:pt>
                <c:pt idx="1438">
                  <c:v>4.1920000000000002</c:v>
                </c:pt>
                <c:pt idx="1439">
                  <c:v>4.1840000000000002</c:v>
                </c:pt>
                <c:pt idx="1440">
                  <c:v>4.1680000000000001</c:v>
                </c:pt>
                <c:pt idx="1441">
                  <c:v>4.1440000000000001</c:v>
                </c:pt>
                <c:pt idx="1442">
                  <c:v>4.1280000000000001</c:v>
                </c:pt>
                <c:pt idx="1443">
                  <c:v>4.12</c:v>
                </c:pt>
                <c:pt idx="1444">
                  <c:v>4.0880000000000001</c:v>
                </c:pt>
                <c:pt idx="1445">
                  <c:v>4.048</c:v>
                </c:pt>
                <c:pt idx="1446">
                  <c:v>4.032</c:v>
                </c:pt>
                <c:pt idx="1447">
                  <c:v>4</c:v>
                </c:pt>
                <c:pt idx="1448">
                  <c:v>3.96</c:v>
                </c:pt>
                <c:pt idx="1449">
                  <c:v>3.9359999999999999</c:v>
                </c:pt>
                <c:pt idx="1450">
                  <c:v>3.8959999999999999</c:v>
                </c:pt>
                <c:pt idx="1451">
                  <c:v>3.8959999999999999</c:v>
                </c:pt>
                <c:pt idx="1452">
                  <c:v>3.8719999999999999</c:v>
                </c:pt>
                <c:pt idx="1453">
                  <c:v>3.8719999999999999</c:v>
                </c:pt>
                <c:pt idx="1454">
                  <c:v>3.8559999999999999</c:v>
                </c:pt>
                <c:pt idx="1455">
                  <c:v>3.8159999999999998</c:v>
                </c:pt>
                <c:pt idx="1456">
                  <c:v>3.8</c:v>
                </c:pt>
                <c:pt idx="1457">
                  <c:v>3.7759999999999998</c:v>
                </c:pt>
                <c:pt idx="1458">
                  <c:v>3.7440000000000002</c:v>
                </c:pt>
                <c:pt idx="1459">
                  <c:v>3.7440000000000002</c:v>
                </c:pt>
                <c:pt idx="1460">
                  <c:v>3.7280000000000002</c:v>
                </c:pt>
                <c:pt idx="1461">
                  <c:v>3.7120000000000002</c:v>
                </c:pt>
                <c:pt idx="1462">
                  <c:v>3.6880000000000002</c:v>
                </c:pt>
                <c:pt idx="1463">
                  <c:v>3.68</c:v>
                </c:pt>
                <c:pt idx="1464">
                  <c:v>3.64</c:v>
                </c:pt>
                <c:pt idx="1465">
                  <c:v>3.6240000000000001</c:v>
                </c:pt>
                <c:pt idx="1466">
                  <c:v>3.5840000000000001</c:v>
                </c:pt>
                <c:pt idx="1467">
                  <c:v>3.5840000000000001</c:v>
                </c:pt>
                <c:pt idx="1468">
                  <c:v>3.5760000000000001</c:v>
                </c:pt>
                <c:pt idx="1469">
                  <c:v>3.536</c:v>
                </c:pt>
                <c:pt idx="1470">
                  <c:v>3.504</c:v>
                </c:pt>
                <c:pt idx="1471">
                  <c:v>3.504</c:v>
                </c:pt>
                <c:pt idx="1472">
                  <c:v>3.472</c:v>
                </c:pt>
                <c:pt idx="1473">
                  <c:v>3.456</c:v>
                </c:pt>
                <c:pt idx="1474">
                  <c:v>3.4159999999999999</c:v>
                </c:pt>
                <c:pt idx="1475">
                  <c:v>3.3839999999999999</c:v>
                </c:pt>
                <c:pt idx="1476">
                  <c:v>3.3839999999999999</c:v>
                </c:pt>
                <c:pt idx="1477">
                  <c:v>3.3679999999999999</c:v>
                </c:pt>
                <c:pt idx="1478">
                  <c:v>3.3439999999999999</c:v>
                </c:pt>
                <c:pt idx="1479">
                  <c:v>3.3279999999999998</c:v>
                </c:pt>
                <c:pt idx="1480">
                  <c:v>3.28</c:v>
                </c:pt>
                <c:pt idx="1481">
                  <c:v>3.2639999999999998</c:v>
                </c:pt>
                <c:pt idx="1482">
                  <c:v>3.2160000000000002</c:v>
                </c:pt>
                <c:pt idx="1483">
                  <c:v>3.2</c:v>
                </c:pt>
                <c:pt idx="1484">
                  <c:v>3.16</c:v>
                </c:pt>
                <c:pt idx="1485">
                  <c:v>3.1360000000000001</c:v>
                </c:pt>
                <c:pt idx="1486">
                  <c:v>3.0720000000000001</c:v>
                </c:pt>
                <c:pt idx="1487">
                  <c:v>3.0640000000000001</c:v>
                </c:pt>
                <c:pt idx="1488">
                  <c:v>3.04</c:v>
                </c:pt>
                <c:pt idx="1489">
                  <c:v>3.032</c:v>
                </c:pt>
                <c:pt idx="1490">
                  <c:v>3.016</c:v>
                </c:pt>
                <c:pt idx="1491">
                  <c:v>2.952</c:v>
                </c:pt>
                <c:pt idx="1492">
                  <c:v>2.9279999999999999</c:v>
                </c:pt>
                <c:pt idx="1493">
                  <c:v>2.92</c:v>
                </c:pt>
                <c:pt idx="1494">
                  <c:v>2.9039999999999999</c:v>
                </c:pt>
                <c:pt idx="1495">
                  <c:v>2.8959999999999999</c:v>
                </c:pt>
                <c:pt idx="1496">
                  <c:v>2.8719999999999999</c:v>
                </c:pt>
                <c:pt idx="1497">
                  <c:v>2.8559999999999999</c:v>
                </c:pt>
                <c:pt idx="1498">
                  <c:v>2.8079999999999998</c:v>
                </c:pt>
                <c:pt idx="1499">
                  <c:v>2.7919999999999998</c:v>
                </c:pt>
                <c:pt idx="1500">
                  <c:v>2.7839999999999998</c:v>
                </c:pt>
                <c:pt idx="1501">
                  <c:v>2.7679999999999998</c:v>
                </c:pt>
                <c:pt idx="1502">
                  <c:v>2.72</c:v>
                </c:pt>
                <c:pt idx="1503">
                  <c:v>2.7040000000000002</c:v>
                </c:pt>
                <c:pt idx="1504">
                  <c:v>2.6960000000000002</c:v>
                </c:pt>
                <c:pt idx="1505">
                  <c:v>2.68</c:v>
                </c:pt>
                <c:pt idx="1506">
                  <c:v>2.68</c:v>
                </c:pt>
                <c:pt idx="1507">
                  <c:v>2.6560000000000001</c:v>
                </c:pt>
                <c:pt idx="1508">
                  <c:v>2.6240000000000001</c:v>
                </c:pt>
                <c:pt idx="1509">
                  <c:v>2.6240000000000001</c:v>
                </c:pt>
                <c:pt idx="1510">
                  <c:v>2.6080000000000001</c:v>
                </c:pt>
                <c:pt idx="1511">
                  <c:v>2.6</c:v>
                </c:pt>
                <c:pt idx="1512">
                  <c:v>2.5760000000000001</c:v>
                </c:pt>
                <c:pt idx="1513">
                  <c:v>2.544</c:v>
                </c:pt>
                <c:pt idx="1514">
                  <c:v>2.536</c:v>
                </c:pt>
                <c:pt idx="1515">
                  <c:v>2.536</c:v>
                </c:pt>
                <c:pt idx="1516">
                  <c:v>2.52</c:v>
                </c:pt>
                <c:pt idx="1517">
                  <c:v>2.512</c:v>
                </c:pt>
                <c:pt idx="1518">
                  <c:v>2.512</c:v>
                </c:pt>
                <c:pt idx="1519">
                  <c:v>2.48</c:v>
                </c:pt>
                <c:pt idx="1520">
                  <c:v>2.464</c:v>
                </c:pt>
                <c:pt idx="1521">
                  <c:v>2.464</c:v>
                </c:pt>
                <c:pt idx="1522">
                  <c:v>2.44</c:v>
                </c:pt>
                <c:pt idx="1523">
                  <c:v>2.4239999999999999</c:v>
                </c:pt>
                <c:pt idx="1524">
                  <c:v>2.36</c:v>
                </c:pt>
                <c:pt idx="1525">
                  <c:v>2.36</c:v>
                </c:pt>
                <c:pt idx="1526">
                  <c:v>2.3519999999999999</c:v>
                </c:pt>
                <c:pt idx="1527">
                  <c:v>2.2879999999999998</c:v>
                </c:pt>
                <c:pt idx="1528">
                  <c:v>2.2400000000000002</c:v>
                </c:pt>
                <c:pt idx="1529">
                  <c:v>2.2400000000000002</c:v>
                </c:pt>
                <c:pt idx="1530">
                  <c:v>2.2160000000000002</c:v>
                </c:pt>
                <c:pt idx="1531">
                  <c:v>2.2000000000000002</c:v>
                </c:pt>
                <c:pt idx="1532">
                  <c:v>2.1760000000000002</c:v>
                </c:pt>
                <c:pt idx="1533">
                  <c:v>2.1440000000000001</c:v>
                </c:pt>
                <c:pt idx="1534">
                  <c:v>2.1440000000000001</c:v>
                </c:pt>
                <c:pt idx="1535">
                  <c:v>2.12</c:v>
                </c:pt>
                <c:pt idx="1536">
                  <c:v>2.1120000000000001</c:v>
                </c:pt>
                <c:pt idx="1537">
                  <c:v>2.1120000000000001</c:v>
                </c:pt>
                <c:pt idx="1538">
                  <c:v>2.08</c:v>
                </c:pt>
                <c:pt idx="1539">
                  <c:v>2.0720000000000001</c:v>
                </c:pt>
                <c:pt idx="1540">
                  <c:v>2.048</c:v>
                </c:pt>
                <c:pt idx="1541">
                  <c:v>2.032</c:v>
                </c:pt>
                <c:pt idx="1542">
                  <c:v>2.008</c:v>
                </c:pt>
                <c:pt idx="1543">
                  <c:v>1.976</c:v>
                </c:pt>
                <c:pt idx="1544">
                  <c:v>1.96</c:v>
                </c:pt>
                <c:pt idx="1545">
                  <c:v>1.9359999999999999</c:v>
                </c:pt>
                <c:pt idx="1546">
                  <c:v>1.9039999999999999</c:v>
                </c:pt>
                <c:pt idx="1547">
                  <c:v>1.8959999999999999</c:v>
                </c:pt>
                <c:pt idx="1548">
                  <c:v>1.8640000000000001</c:v>
                </c:pt>
                <c:pt idx="1549">
                  <c:v>1.8160000000000001</c:v>
                </c:pt>
                <c:pt idx="1550">
                  <c:v>1.784</c:v>
                </c:pt>
                <c:pt idx="1551">
                  <c:v>1.784</c:v>
                </c:pt>
                <c:pt idx="1552">
                  <c:v>1.768</c:v>
                </c:pt>
                <c:pt idx="1553">
                  <c:v>1.736</c:v>
                </c:pt>
                <c:pt idx="1554">
                  <c:v>1.728</c:v>
                </c:pt>
                <c:pt idx="1555">
                  <c:v>1.712</c:v>
                </c:pt>
                <c:pt idx="1556">
                  <c:v>1.704</c:v>
                </c:pt>
                <c:pt idx="1557">
                  <c:v>1.6879999999999999</c:v>
                </c:pt>
                <c:pt idx="1558">
                  <c:v>1.6559999999999999</c:v>
                </c:pt>
                <c:pt idx="1559">
                  <c:v>1.6080000000000001</c:v>
                </c:pt>
                <c:pt idx="1560">
                  <c:v>1.6080000000000001</c:v>
                </c:pt>
                <c:pt idx="1561">
                  <c:v>1.5920000000000001</c:v>
                </c:pt>
                <c:pt idx="1562">
                  <c:v>1.552</c:v>
                </c:pt>
                <c:pt idx="1563">
                  <c:v>1.552</c:v>
                </c:pt>
                <c:pt idx="1564">
                  <c:v>1.544</c:v>
                </c:pt>
                <c:pt idx="1565">
                  <c:v>1.472</c:v>
                </c:pt>
                <c:pt idx="1566">
                  <c:v>1.464</c:v>
                </c:pt>
                <c:pt idx="1567">
                  <c:v>1.448</c:v>
                </c:pt>
                <c:pt idx="1568">
                  <c:v>1.4</c:v>
                </c:pt>
                <c:pt idx="1569">
                  <c:v>1.3919999999999999</c:v>
                </c:pt>
                <c:pt idx="1570">
                  <c:v>1.3919999999999999</c:v>
                </c:pt>
                <c:pt idx="1571">
                  <c:v>1.3839999999999999</c:v>
                </c:pt>
                <c:pt idx="1572">
                  <c:v>1.36</c:v>
                </c:pt>
                <c:pt idx="1573">
                  <c:v>1.3360000000000001</c:v>
                </c:pt>
                <c:pt idx="1574">
                  <c:v>1.272</c:v>
                </c:pt>
                <c:pt idx="1575">
                  <c:v>1.264</c:v>
                </c:pt>
                <c:pt idx="1576">
                  <c:v>1.24</c:v>
                </c:pt>
                <c:pt idx="1577">
                  <c:v>1.208</c:v>
                </c:pt>
                <c:pt idx="1578">
                  <c:v>1.1839999999999999</c:v>
                </c:pt>
                <c:pt idx="1579">
                  <c:v>1.1679999999999999</c:v>
                </c:pt>
                <c:pt idx="1580">
                  <c:v>1.1439999999999999</c:v>
                </c:pt>
                <c:pt idx="1581">
                  <c:v>1.1279999999999999</c:v>
                </c:pt>
                <c:pt idx="1582">
                  <c:v>1.0960000000000001</c:v>
                </c:pt>
                <c:pt idx="1583">
                  <c:v>1.056</c:v>
                </c:pt>
                <c:pt idx="1584">
                  <c:v>1.04</c:v>
                </c:pt>
                <c:pt idx="1585">
                  <c:v>1.008</c:v>
                </c:pt>
                <c:pt idx="1586">
                  <c:v>0.97599999999999998</c:v>
                </c:pt>
                <c:pt idx="1587">
                  <c:v>0.96799999999999997</c:v>
                </c:pt>
                <c:pt idx="1588">
                  <c:v>0.95199999999999996</c:v>
                </c:pt>
                <c:pt idx="1589">
                  <c:v>0.95199999999999996</c:v>
                </c:pt>
                <c:pt idx="1590">
                  <c:v>0.94399999999999995</c:v>
                </c:pt>
                <c:pt idx="1591">
                  <c:v>0.91200000000000003</c:v>
                </c:pt>
                <c:pt idx="1592">
                  <c:v>0.89600000000000002</c:v>
                </c:pt>
                <c:pt idx="1593">
                  <c:v>0.88</c:v>
                </c:pt>
                <c:pt idx="1594">
                  <c:v>0.88</c:v>
                </c:pt>
                <c:pt idx="1595">
                  <c:v>0.84799999999999998</c:v>
                </c:pt>
                <c:pt idx="1596">
                  <c:v>0.84</c:v>
                </c:pt>
                <c:pt idx="1597">
                  <c:v>0.81599999999999995</c:v>
                </c:pt>
                <c:pt idx="1598">
                  <c:v>0.76800000000000002</c:v>
                </c:pt>
                <c:pt idx="1599">
                  <c:v>0.752</c:v>
                </c:pt>
                <c:pt idx="1600">
                  <c:v>0.72</c:v>
                </c:pt>
                <c:pt idx="1601">
                  <c:v>0.69599999999999995</c:v>
                </c:pt>
                <c:pt idx="1602">
                  <c:v>0.69599999999999995</c:v>
                </c:pt>
                <c:pt idx="1603">
                  <c:v>0.64800000000000002</c:v>
                </c:pt>
                <c:pt idx="1604">
                  <c:v>0.64</c:v>
                </c:pt>
                <c:pt idx="1605">
                  <c:v>0.59199999999999997</c:v>
                </c:pt>
                <c:pt idx="1606">
                  <c:v>0.56799999999999995</c:v>
                </c:pt>
                <c:pt idx="1607">
                  <c:v>0.53600000000000003</c:v>
                </c:pt>
                <c:pt idx="1608">
                  <c:v>0.53600000000000003</c:v>
                </c:pt>
                <c:pt idx="1609">
                  <c:v>0.51200000000000001</c:v>
                </c:pt>
                <c:pt idx="1610">
                  <c:v>0.48</c:v>
                </c:pt>
                <c:pt idx="1611">
                  <c:v>0.45600000000000002</c:v>
                </c:pt>
                <c:pt idx="1612">
                  <c:v>0.40799999999999997</c:v>
                </c:pt>
                <c:pt idx="1613">
                  <c:v>0.40799999999999997</c:v>
                </c:pt>
                <c:pt idx="1614">
                  <c:v>0.38400000000000001</c:v>
                </c:pt>
                <c:pt idx="1615">
                  <c:v>0.36</c:v>
                </c:pt>
                <c:pt idx="1616">
                  <c:v>0.32800000000000001</c:v>
                </c:pt>
                <c:pt idx="1617">
                  <c:v>0.312</c:v>
                </c:pt>
                <c:pt idx="1618">
                  <c:v>0.312</c:v>
                </c:pt>
                <c:pt idx="1619">
                  <c:v>0.28000000000000003</c:v>
                </c:pt>
                <c:pt idx="1620">
                  <c:v>0.28000000000000003</c:v>
                </c:pt>
                <c:pt idx="1621">
                  <c:v>0.248</c:v>
                </c:pt>
                <c:pt idx="1622">
                  <c:v>0.248</c:v>
                </c:pt>
                <c:pt idx="1623">
                  <c:v>0.24</c:v>
                </c:pt>
                <c:pt idx="1624">
                  <c:v>0.24</c:v>
                </c:pt>
                <c:pt idx="1625">
                  <c:v>0.224</c:v>
                </c:pt>
                <c:pt idx="1626">
                  <c:v>0.224</c:v>
                </c:pt>
                <c:pt idx="1627">
                  <c:v>0.20799999999999999</c:v>
                </c:pt>
                <c:pt idx="1628">
                  <c:v>0.192</c:v>
                </c:pt>
                <c:pt idx="1629">
                  <c:v>0.17599999999999999</c:v>
                </c:pt>
                <c:pt idx="1630">
                  <c:v>0.16800000000000001</c:v>
                </c:pt>
                <c:pt idx="1631">
                  <c:v>0.16800000000000001</c:v>
                </c:pt>
                <c:pt idx="1632">
                  <c:v>0.16</c:v>
                </c:pt>
                <c:pt idx="1633">
                  <c:v>0.14399999999999999</c:v>
                </c:pt>
                <c:pt idx="1634">
                  <c:v>0.13600000000000001</c:v>
                </c:pt>
                <c:pt idx="1635">
                  <c:v>0.13600000000000001</c:v>
                </c:pt>
                <c:pt idx="1636">
                  <c:v>8.7999999999999995E-2</c:v>
                </c:pt>
                <c:pt idx="1637">
                  <c:v>8.7999999999999995E-2</c:v>
                </c:pt>
                <c:pt idx="1638">
                  <c:v>5.6000000000000001E-2</c:v>
                </c:pt>
                <c:pt idx="1639">
                  <c:v>0.04</c:v>
                </c:pt>
                <c:pt idx="1640">
                  <c:v>0.04</c:v>
                </c:pt>
                <c:pt idx="1641">
                  <c:v>2.4E-2</c:v>
                </c:pt>
                <c:pt idx="1642">
                  <c:v>2.4E-2</c:v>
                </c:pt>
                <c:pt idx="1643">
                  <c:v>8.0000000000000002E-3</c:v>
                </c:pt>
                <c:pt idx="1644">
                  <c:v>8.0000000000000002E-3</c:v>
                </c:pt>
                <c:pt idx="1645">
                  <c:v>0</c:v>
                </c:pt>
                <c:pt idx="1646">
                  <c:v>0</c:v>
                </c:pt>
                <c:pt idx="1647">
                  <c:v>0</c:v>
                </c:pt>
              </c:numCache>
            </c:numRef>
          </c:yVal>
          <c:smooth val="1"/>
          <c:extLst>
            <c:ext xmlns:c16="http://schemas.microsoft.com/office/drawing/2014/chart" uri="{C3380CC4-5D6E-409C-BE32-E72D297353CC}">
              <c16:uniqueId val="{00000000-3CD6-4DEC-9152-2E27CF95ECB2}"/>
            </c:ext>
          </c:extLst>
        </c:ser>
        <c:ser>
          <c:idx val="2"/>
          <c:order val="1"/>
          <c:tx>
            <c:v>RectumCT+RectumMRI</c:v>
          </c:tx>
          <c:spPr>
            <a:ln w="19050" cap="rnd">
              <a:solidFill>
                <a:srgbClr val="00B0F0"/>
              </a:solidFill>
              <a:round/>
            </a:ln>
            <a:effectLst/>
          </c:spPr>
          <c:marker>
            <c:symbol val="none"/>
          </c:marker>
          <c:xVal>
            <c:numRef>
              <c:f>'147459_PROSfnl_DVH_1'!$L$4:$L$1360</c:f>
              <c:numCache>
                <c:formatCode>General</c:formatCode>
                <c:ptCount val="1357"/>
                <c:pt idx="0">
                  <c:v>0</c:v>
                </c:pt>
                <c:pt idx="1">
                  <c:v>95</c:v>
                </c:pt>
                <c:pt idx="2">
                  <c:v>97</c:v>
                </c:pt>
                <c:pt idx="3">
                  <c:v>99</c:v>
                </c:pt>
                <c:pt idx="4">
                  <c:v>101</c:v>
                </c:pt>
                <c:pt idx="5">
                  <c:v>103</c:v>
                </c:pt>
                <c:pt idx="6">
                  <c:v>105</c:v>
                </c:pt>
                <c:pt idx="7">
                  <c:v>107</c:v>
                </c:pt>
                <c:pt idx="8">
                  <c:v>109</c:v>
                </c:pt>
                <c:pt idx="9">
                  <c:v>111</c:v>
                </c:pt>
                <c:pt idx="10">
                  <c:v>113</c:v>
                </c:pt>
                <c:pt idx="11">
                  <c:v>115</c:v>
                </c:pt>
                <c:pt idx="12">
                  <c:v>117</c:v>
                </c:pt>
                <c:pt idx="13">
                  <c:v>119</c:v>
                </c:pt>
                <c:pt idx="14">
                  <c:v>121</c:v>
                </c:pt>
                <c:pt idx="15">
                  <c:v>123</c:v>
                </c:pt>
                <c:pt idx="16">
                  <c:v>125</c:v>
                </c:pt>
                <c:pt idx="17">
                  <c:v>127</c:v>
                </c:pt>
                <c:pt idx="18">
                  <c:v>129</c:v>
                </c:pt>
                <c:pt idx="19">
                  <c:v>131</c:v>
                </c:pt>
                <c:pt idx="20">
                  <c:v>133</c:v>
                </c:pt>
                <c:pt idx="21">
                  <c:v>135</c:v>
                </c:pt>
                <c:pt idx="22">
                  <c:v>137</c:v>
                </c:pt>
                <c:pt idx="23">
                  <c:v>139</c:v>
                </c:pt>
                <c:pt idx="24">
                  <c:v>141</c:v>
                </c:pt>
                <c:pt idx="25">
                  <c:v>143</c:v>
                </c:pt>
                <c:pt idx="26">
                  <c:v>145</c:v>
                </c:pt>
                <c:pt idx="27">
                  <c:v>147</c:v>
                </c:pt>
                <c:pt idx="28">
                  <c:v>149</c:v>
                </c:pt>
                <c:pt idx="29">
                  <c:v>151</c:v>
                </c:pt>
                <c:pt idx="30">
                  <c:v>153</c:v>
                </c:pt>
                <c:pt idx="31">
                  <c:v>155</c:v>
                </c:pt>
                <c:pt idx="32">
                  <c:v>157</c:v>
                </c:pt>
                <c:pt idx="33">
                  <c:v>159</c:v>
                </c:pt>
                <c:pt idx="34">
                  <c:v>161</c:v>
                </c:pt>
                <c:pt idx="35">
                  <c:v>163</c:v>
                </c:pt>
                <c:pt idx="36">
                  <c:v>165</c:v>
                </c:pt>
                <c:pt idx="37">
                  <c:v>167</c:v>
                </c:pt>
                <c:pt idx="38">
                  <c:v>169</c:v>
                </c:pt>
                <c:pt idx="39">
                  <c:v>171</c:v>
                </c:pt>
                <c:pt idx="40">
                  <c:v>173</c:v>
                </c:pt>
                <c:pt idx="41">
                  <c:v>175</c:v>
                </c:pt>
                <c:pt idx="42">
                  <c:v>177</c:v>
                </c:pt>
                <c:pt idx="43">
                  <c:v>179</c:v>
                </c:pt>
                <c:pt idx="44">
                  <c:v>181</c:v>
                </c:pt>
                <c:pt idx="45">
                  <c:v>183</c:v>
                </c:pt>
                <c:pt idx="46">
                  <c:v>185</c:v>
                </c:pt>
                <c:pt idx="47">
                  <c:v>187</c:v>
                </c:pt>
                <c:pt idx="48">
                  <c:v>189</c:v>
                </c:pt>
                <c:pt idx="49">
                  <c:v>191</c:v>
                </c:pt>
                <c:pt idx="50">
                  <c:v>193</c:v>
                </c:pt>
                <c:pt idx="51">
                  <c:v>197</c:v>
                </c:pt>
                <c:pt idx="52">
                  <c:v>199</c:v>
                </c:pt>
                <c:pt idx="53">
                  <c:v>201</c:v>
                </c:pt>
                <c:pt idx="54">
                  <c:v>203</c:v>
                </c:pt>
                <c:pt idx="55">
                  <c:v>205</c:v>
                </c:pt>
                <c:pt idx="56">
                  <c:v>207</c:v>
                </c:pt>
                <c:pt idx="57">
                  <c:v>209</c:v>
                </c:pt>
                <c:pt idx="58">
                  <c:v>211</c:v>
                </c:pt>
                <c:pt idx="59">
                  <c:v>213</c:v>
                </c:pt>
                <c:pt idx="60">
                  <c:v>215</c:v>
                </c:pt>
                <c:pt idx="61">
                  <c:v>219</c:v>
                </c:pt>
                <c:pt idx="62">
                  <c:v>221</c:v>
                </c:pt>
                <c:pt idx="63">
                  <c:v>223</c:v>
                </c:pt>
                <c:pt idx="64">
                  <c:v>225</c:v>
                </c:pt>
                <c:pt idx="65">
                  <c:v>227</c:v>
                </c:pt>
                <c:pt idx="66">
                  <c:v>229</c:v>
                </c:pt>
                <c:pt idx="67">
                  <c:v>231</c:v>
                </c:pt>
                <c:pt idx="68">
                  <c:v>233</c:v>
                </c:pt>
                <c:pt idx="69">
                  <c:v>235</c:v>
                </c:pt>
                <c:pt idx="70">
                  <c:v>237</c:v>
                </c:pt>
                <c:pt idx="71">
                  <c:v>241</c:v>
                </c:pt>
                <c:pt idx="72">
                  <c:v>243</c:v>
                </c:pt>
                <c:pt idx="73">
                  <c:v>245</c:v>
                </c:pt>
                <c:pt idx="74">
                  <c:v>247</c:v>
                </c:pt>
                <c:pt idx="75">
                  <c:v>249</c:v>
                </c:pt>
                <c:pt idx="76">
                  <c:v>251</c:v>
                </c:pt>
                <c:pt idx="77">
                  <c:v>253</c:v>
                </c:pt>
                <c:pt idx="78">
                  <c:v>255</c:v>
                </c:pt>
                <c:pt idx="79">
                  <c:v>257</c:v>
                </c:pt>
                <c:pt idx="80">
                  <c:v>259</c:v>
                </c:pt>
                <c:pt idx="81">
                  <c:v>261</c:v>
                </c:pt>
                <c:pt idx="82">
                  <c:v>263</c:v>
                </c:pt>
                <c:pt idx="83">
                  <c:v>265</c:v>
                </c:pt>
                <c:pt idx="84">
                  <c:v>267</c:v>
                </c:pt>
                <c:pt idx="85">
                  <c:v>269</c:v>
                </c:pt>
                <c:pt idx="86">
                  <c:v>271</c:v>
                </c:pt>
                <c:pt idx="87">
                  <c:v>273</c:v>
                </c:pt>
                <c:pt idx="88">
                  <c:v>275</c:v>
                </c:pt>
                <c:pt idx="89">
                  <c:v>277</c:v>
                </c:pt>
                <c:pt idx="90">
                  <c:v>279</c:v>
                </c:pt>
                <c:pt idx="91">
                  <c:v>281</c:v>
                </c:pt>
                <c:pt idx="92">
                  <c:v>283</c:v>
                </c:pt>
                <c:pt idx="93">
                  <c:v>287</c:v>
                </c:pt>
                <c:pt idx="94">
                  <c:v>289</c:v>
                </c:pt>
                <c:pt idx="95">
                  <c:v>291</c:v>
                </c:pt>
                <c:pt idx="96">
                  <c:v>293</c:v>
                </c:pt>
                <c:pt idx="97">
                  <c:v>295</c:v>
                </c:pt>
                <c:pt idx="98">
                  <c:v>297</c:v>
                </c:pt>
                <c:pt idx="99">
                  <c:v>299</c:v>
                </c:pt>
                <c:pt idx="100">
                  <c:v>301</c:v>
                </c:pt>
                <c:pt idx="101">
                  <c:v>303</c:v>
                </c:pt>
                <c:pt idx="102">
                  <c:v>305</c:v>
                </c:pt>
                <c:pt idx="103">
                  <c:v>307</c:v>
                </c:pt>
                <c:pt idx="104">
                  <c:v>309</c:v>
                </c:pt>
                <c:pt idx="105">
                  <c:v>311</c:v>
                </c:pt>
                <c:pt idx="106">
                  <c:v>313</c:v>
                </c:pt>
                <c:pt idx="107">
                  <c:v>315</c:v>
                </c:pt>
                <c:pt idx="108">
                  <c:v>317</c:v>
                </c:pt>
                <c:pt idx="109">
                  <c:v>319</c:v>
                </c:pt>
                <c:pt idx="110">
                  <c:v>321</c:v>
                </c:pt>
                <c:pt idx="111">
                  <c:v>323</c:v>
                </c:pt>
                <c:pt idx="112">
                  <c:v>325</c:v>
                </c:pt>
                <c:pt idx="113">
                  <c:v>327</c:v>
                </c:pt>
                <c:pt idx="114">
                  <c:v>329</c:v>
                </c:pt>
                <c:pt idx="115">
                  <c:v>331</c:v>
                </c:pt>
                <c:pt idx="116">
                  <c:v>333</c:v>
                </c:pt>
                <c:pt idx="117">
                  <c:v>335</c:v>
                </c:pt>
                <c:pt idx="118">
                  <c:v>337</c:v>
                </c:pt>
                <c:pt idx="119">
                  <c:v>339</c:v>
                </c:pt>
                <c:pt idx="120">
                  <c:v>341</c:v>
                </c:pt>
                <c:pt idx="121">
                  <c:v>343</c:v>
                </c:pt>
                <c:pt idx="122">
                  <c:v>345</c:v>
                </c:pt>
                <c:pt idx="123">
                  <c:v>347</c:v>
                </c:pt>
                <c:pt idx="124">
                  <c:v>349</c:v>
                </c:pt>
                <c:pt idx="125">
                  <c:v>351</c:v>
                </c:pt>
                <c:pt idx="126">
                  <c:v>353</c:v>
                </c:pt>
                <c:pt idx="127">
                  <c:v>355</c:v>
                </c:pt>
                <c:pt idx="128">
                  <c:v>357</c:v>
                </c:pt>
                <c:pt idx="129">
                  <c:v>359</c:v>
                </c:pt>
                <c:pt idx="130">
                  <c:v>361</c:v>
                </c:pt>
                <c:pt idx="131">
                  <c:v>363</c:v>
                </c:pt>
                <c:pt idx="132">
                  <c:v>365</c:v>
                </c:pt>
                <c:pt idx="133">
                  <c:v>367</c:v>
                </c:pt>
                <c:pt idx="134">
                  <c:v>369</c:v>
                </c:pt>
                <c:pt idx="135">
                  <c:v>371</c:v>
                </c:pt>
                <c:pt idx="136">
                  <c:v>373</c:v>
                </c:pt>
                <c:pt idx="137">
                  <c:v>377</c:v>
                </c:pt>
                <c:pt idx="138">
                  <c:v>379</c:v>
                </c:pt>
                <c:pt idx="139">
                  <c:v>381</c:v>
                </c:pt>
                <c:pt idx="140">
                  <c:v>383</c:v>
                </c:pt>
                <c:pt idx="141">
                  <c:v>385</c:v>
                </c:pt>
                <c:pt idx="142">
                  <c:v>387</c:v>
                </c:pt>
                <c:pt idx="143">
                  <c:v>389</c:v>
                </c:pt>
                <c:pt idx="144">
                  <c:v>391</c:v>
                </c:pt>
                <c:pt idx="145">
                  <c:v>393</c:v>
                </c:pt>
                <c:pt idx="146">
                  <c:v>395</c:v>
                </c:pt>
                <c:pt idx="147">
                  <c:v>397</c:v>
                </c:pt>
                <c:pt idx="148">
                  <c:v>399</c:v>
                </c:pt>
                <c:pt idx="149">
                  <c:v>401</c:v>
                </c:pt>
                <c:pt idx="150">
                  <c:v>403</c:v>
                </c:pt>
                <c:pt idx="151">
                  <c:v>405</c:v>
                </c:pt>
                <c:pt idx="152">
                  <c:v>407</c:v>
                </c:pt>
                <c:pt idx="153">
                  <c:v>409</c:v>
                </c:pt>
                <c:pt idx="154">
                  <c:v>411</c:v>
                </c:pt>
                <c:pt idx="155">
                  <c:v>413</c:v>
                </c:pt>
                <c:pt idx="156">
                  <c:v>415</c:v>
                </c:pt>
                <c:pt idx="157">
                  <c:v>417</c:v>
                </c:pt>
                <c:pt idx="158">
                  <c:v>419</c:v>
                </c:pt>
                <c:pt idx="159">
                  <c:v>423</c:v>
                </c:pt>
                <c:pt idx="160">
                  <c:v>425</c:v>
                </c:pt>
                <c:pt idx="161">
                  <c:v>427</c:v>
                </c:pt>
                <c:pt idx="162">
                  <c:v>431</c:v>
                </c:pt>
                <c:pt idx="163">
                  <c:v>433</c:v>
                </c:pt>
                <c:pt idx="164">
                  <c:v>435</c:v>
                </c:pt>
                <c:pt idx="165">
                  <c:v>437</c:v>
                </c:pt>
                <c:pt idx="166">
                  <c:v>439</c:v>
                </c:pt>
                <c:pt idx="167">
                  <c:v>441</c:v>
                </c:pt>
                <c:pt idx="168">
                  <c:v>443</c:v>
                </c:pt>
                <c:pt idx="169">
                  <c:v>445</c:v>
                </c:pt>
                <c:pt idx="170">
                  <c:v>447</c:v>
                </c:pt>
                <c:pt idx="171">
                  <c:v>449</c:v>
                </c:pt>
                <c:pt idx="172">
                  <c:v>451</c:v>
                </c:pt>
                <c:pt idx="173">
                  <c:v>453</c:v>
                </c:pt>
                <c:pt idx="174">
                  <c:v>455</c:v>
                </c:pt>
                <c:pt idx="175">
                  <c:v>457</c:v>
                </c:pt>
                <c:pt idx="176">
                  <c:v>459</c:v>
                </c:pt>
                <c:pt idx="177">
                  <c:v>461</c:v>
                </c:pt>
                <c:pt idx="178">
                  <c:v>463</c:v>
                </c:pt>
                <c:pt idx="179">
                  <c:v>465</c:v>
                </c:pt>
                <c:pt idx="180">
                  <c:v>467</c:v>
                </c:pt>
                <c:pt idx="181">
                  <c:v>469</c:v>
                </c:pt>
                <c:pt idx="182">
                  <c:v>471</c:v>
                </c:pt>
                <c:pt idx="183">
                  <c:v>473</c:v>
                </c:pt>
                <c:pt idx="184">
                  <c:v>475</c:v>
                </c:pt>
                <c:pt idx="185">
                  <c:v>477</c:v>
                </c:pt>
                <c:pt idx="186">
                  <c:v>479</c:v>
                </c:pt>
                <c:pt idx="187">
                  <c:v>481</c:v>
                </c:pt>
                <c:pt idx="188">
                  <c:v>483</c:v>
                </c:pt>
                <c:pt idx="189">
                  <c:v>485</c:v>
                </c:pt>
                <c:pt idx="190">
                  <c:v>487</c:v>
                </c:pt>
                <c:pt idx="191">
                  <c:v>489</c:v>
                </c:pt>
                <c:pt idx="192">
                  <c:v>491</c:v>
                </c:pt>
                <c:pt idx="193">
                  <c:v>493</c:v>
                </c:pt>
                <c:pt idx="194">
                  <c:v>495</c:v>
                </c:pt>
                <c:pt idx="195">
                  <c:v>497</c:v>
                </c:pt>
                <c:pt idx="196">
                  <c:v>499</c:v>
                </c:pt>
                <c:pt idx="197">
                  <c:v>501</c:v>
                </c:pt>
                <c:pt idx="198">
                  <c:v>503</c:v>
                </c:pt>
                <c:pt idx="199">
                  <c:v>505</c:v>
                </c:pt>
                <c:pt idx="200">
                  <c:v>507</c:v>
                </c:pt>
                <c:pt idx="201">
                  <c:v>509</c:v>
                </c:pt>
                <c:pt idx="202">
                  <c:v>511</c:v>
                </c:pt>
                <c:pt idx="203">
                  <c:v>513</c:v>
                </c:pt>
                <c:pt idx="204">
                  <c:v>515</c:v>
                </c:pt>
                <c:pt idx="205">
                  <c:v>517</c:v>
                </c:pt>
                <c:pt idx="206">
                  <c:v>519</c:v>
                </c:pt>
                <c:pt idx="207">
                  <c:v>521</c:v>
                </c:pt>
                <c:pt idx="208">
                  <c:v>525</c:v>
                </c:pt>
                <c:pt idx="209">
                  <c:v>527</c:v>
                </c:pt>
                <c:pt idx="210">
                  <c:v>529</c:v>
                </c:pt>
                <c:pt idx="211">
                  <c:v>531</c:v>
                </c:pt>
                <c:pt idx="212">
                  <c:v>533</c:v>
                </c:pt>
                <c:pt idx="213">
                  <c:v>535</c:v>
                </c:pt>
                <c:pt idx="214">
                  <c:v>537</c:v>
                </c:pt>
                <c:pt idx="215">
                  <c:v>539</c:v>
                </c:pt>
                <c:pt idx="216">
                  <c:v>541</c:v>
                </c:pt>
                <c:pt idx="217">
                  <c:v>543</c:v>
                </c:pt>
                <c:pt idx="218">
                  <c:v>545</c:v>
                </c:pt>
                <c:pt idx="219">
                  <c:v>547</c:v>
                </c:pt>
                <c:pt idx="220">
                  <c:v>549</c:v>
                </c:pt>
                <c:pt idx="221">
                  <c:v>551</c:v>
                </c:pt>
                <c:pt idx="222">
                  <c:v>553</c:v>
                </c:pt>
                <c:pt idx="223">
                  <c:v>559</c:v>
                </c:pt>
                <c:pt idx="224">
                  <c:v>561</c:v>
                </c:pt>
                <c:pt idx="225">
                  <c:v>563</c:v>
                </c:pt>
                <c:pt idx="226">
                  <c:v>565</c:v>
                </c:pt>
                <c:pt idx="227">
                  <c:v>567</c:v>
                </c:pt>
                <c:pt idx="228">
                  <c:v>569</c:v>
                </c:pt>
                <c:pt idx="229">
                  <c:v>571</c:v>
                </c:pt>
                <c:pt idx="230">
                  <c:v>573</c:v>
                </c:pt>
                <c:pt idx="231">
                  <c:v>575</c:v>
                </c:pt>
                <c:pt idx="232">
                  <c:v>577</c:v>
                </c:pt>
                <c:pt idx="233">
                  <c:v>581</c:v>
                </c:pt>
                <c:pt idx="234">
                  <c:v>583</c:v>
                </c:pt>
                <c:pt idx="235">
                  <c:v>585</c:v>
                </c:pt>
                <c:pt idx="236">
                  <c:v>587</c:v>
                </c:pt>
                <c:pt idx="237">
                  <c:v>589</c:v>
                </c:pt>
                <c:pt idx="238">
                  <c:v>591</c:v>
                </c:pt>
                <c:pt idx="239">
                  <c:v>593</c:v>
                </c:pt>
                <c:pt idx="240">
                  <c:v>595</c:v>
                </c:pt>
                <c:pt idx="241">
                  <c:v>599</c:v>
                </c:pt>
                <c:pt idx="242">
                  <c:v>601</c:v>
                </c:pt>
                <c:pt idx="243">
                  <c:v>603</c:v>
                </c:pt>
                <c:pt idx="244">
                  <c:v>605</c:v>
                </c:pt>
                <c:pt idx="245">
                  <c:v>607</c:v>
                </c:pt>
                <c:pt idx="246">
                  <c:v>609</c:v>
                </c:pt>
                <c:pt idx="247">
                  <c:v>611</c:v>
                </c:pt>
                <c:pt idx="248">
                  <c:v>613</c:v>
                </c:pt>
                <c:pt idx="249">
                  <c:v>615</c:v>
                </c:pt>
                <c:pt idx="250">
                  <c:v>619</c:v>
                </c:pt>
                <c:pt idx="251">
                  <c:v>623</c:v>
                </c:pt>
                <c:pt idx="252">
                  <c:v>625</c:v>
                </c:pt>
                <c:pt idx="253">
                  <c:v>627</c:v>
                </c:pt>
                <c:pt idx="254">
                  <c:v>629</c:v>
                </c:pt>
                <c:pt idx="255">
                  <c:v>631</c:v>
                </c:pt>
                <c:pt idx="256">
                  <c:v>635</c:v>
                </c:pt>
                <c:pt idx="257">
                  <c:v>637</c:v>
                </c:pt>
                <c:pt idx="258">
                  <c:v>639</c:v>
                </c:pt>
                <c:pt idx="259">
                  <c:v>641</c:v>
                </c:pt>
                <c:pt idx="260">
                  <c:v>643</c:v>
                </c:pt>
                <c:pt idx="261">
                  <c:v>645</c:v>
                </c:pt>
                <c:pt idx="262">
                  <c:v>647</c:v>
                </c:pt>
                <c:pt idx="263">
                  <c:v>649</c:v>
                </c:pt>
                <c:pt idx="264">
                  <c:v>651</c:v>
                </c:pt>
                <c:pt idx="265">
                  <c:v>653</c:v>
                </c:pt>
                <c:pt idx="266">
                  <c:v>655</c:v>
                </c:pt>
                <c:pt idx="267">
                  <c:v>657</c:v>
                </c:pt>
                <c:pt idx="268">
                  <c:v>659</c:v>
                </c:pt>
                <c:pt idx="269">
                  <c:v>661</c:v>
                </c:pt>
                <c:pt idx="270">
                  <c:v>663</c:v>
                </c:pt>
                <c:pt idx="271">
                  <c:v>665</c:v>
                </c:pt>
                <c:pt idx="272">
                  <c:v>667</c:v>
                </c:pt>
                <c:pt idx="273">
                  <c:v>669</c:v>
                </c:pt>
                <c:pt idx="274">
                  <c:v>671</c:v>
                </c:pt>
                <c:pt idx="275">
                  <c:v>673</c:v>
                </c:pt>
                <c:pt idx="276">
                  <c:v>675</c:v>
                </c:pt>
                <c:pt idx="277">
                  <c:v>677</c:v>
                </c:pt>
                <c:pt idx="278">
                  <c:v>679</c:v>
                </c:pt>
                <c:pt idx="279">
                  <c:v>681</c:v>
                </c:pt>
                <c:pt idx="280">
                  <c:v>683</c:v>
                </c:pt>
                <c:pt idx="281">
                  <c:v>685</c:v>
                </c:pt>
                <c:pt idx="282">
                  <c:v>687</c:v>
                </c:pt>
                <c:pt idx="283">
                  <c:v>691</c:v>
                </c:pt>
                <c:pt idx="284">
                  <c:v>695</c:v>
                </c:pt>
                <c:pt idx="285">
                  <c:v>697</c:v>
                </c:pt>
                <c:pt idx="286">
                  <c:v>699</c:v>
                </c:pt>
                <c:pt idx="287">
                  <c:v>701</c:v>
                </c:pt>
                <c:pt idx="288">
                  <c:v>703</c:v>
                </c:pt>
                <c:pt idx="289">
                  <c:v>705</c:v>
                </c:pt>
                <c:pt idx="290">
                  <c:v>709</c:v>
                </c:pt>
                <c:pt idx="291">
                  <c:v>711</c:v>
                </c:pt>
                <c:pt idx="292">
                  <c:v>713</c:v>
                </c:pt>
                <c:pt idx="293">
                  <c:v>715</c:v>
                </c:pt>
                <c:pt idx="294">
                  <c:v>717</c:v>
                </c:pt>
                <c:pt idx="295">
                  <c:v>719</c:v>
                </c:pt>
                <c:pt idx="296">
                  <c:v>721</c:v>
                </c:pt>
                <c:pt idx="297">
                  <c:v>723</c:v>
                </c:pt>
                <c:pt idx="298">
                  <c:v>725</c:v>
                </c:pt>
                <c:pt idx="299">
                  <c:v>727</c:v>
                </c:pt>
                <c:pt idx="300">
                  <c:v>729</c:v>
                </c:pt>
                <c:pt idx="301">
                  <c:v>731</c:v>
                </c:pt>
                <c:pt idx="302">
                  <c:v>733</c:v>
                </c:pt>
                <c:pt idx="303">
                  <c:v>735</c:v>
                </c:pt>
                <c:pt idx="304">
                  <c:v>737</c:v>
                </c:pt>
                <c:pt idx="305">
                  <c:v>739</c:v>
                </c:pt>
                <c:pt idx="306">
                  <c:v>741</c:v>
                </c:pt>
                <c:pt idx="307">
                  <c:v>743</c:v>
                </c:pt>
                <c:pt idx="308">
                  <c:v>745</c:v>
                </c:pt>
                <c:pt idx="309">
                  <c:v>747</c:v>
                </c:pt>
                <c:pt idx="310">
                  <c:v>749</c:v>
                </c:pt>
                <c:pt idx="311">
                  <c:v>751</c:v>
                </c:pt>
                <c:pt idx="312">
                  <c:v>753</c:v>
                </c:pt>
                <c:pt idx="313">
                  <c:v>755</c:v>
                </c:pt>
                <c:pt idx="314">
                  <c:v>757</c:v>
                </c:pt>
                <c:pt idx="315">
                  <c:v>759</c:v>
                </c:pt>
                <c:pt idx="316">
                  <c:v>761</c:v>
                </c:pt>
                <c:pt idx="317">
                  <c:v>763</c:v>
                </c:pt>
                <c:pt idx="318">
                  <c:v>765</c:v>
                </c:pt>
                <c:pt idx="319">
                  <c:v>767</c:v>
                </c:pt>
                <c:pt idx="320">
                  <c:v>769</c:v>
                </c:pt>
                <c:pt idx="321">
                  <c:v>771</c:v>
                </c:pt>
                <c:pt idx="322">
                  <c:v>773</c:v>
                </c:pt>
                <c:pt idx="323">
                  <c:v>777</c:v>
                </c:pt>
                <c:pt idx="324">
                  <c:v>779</c:v>
                </c:pt>
                <c:pt idx="325">
                  <c:v>783</c:v>
                </c:pt>
                <c:pt idx="326">
                  <c:v>787</c:v>
                </c:pt>
                <c:pt idx="327">
                  <c:v>789</c:v>
                </c:pt>
                <c:pt idx="328">
                  <c:v>793</c:v>
                </c:pt>
                <c:pt idx="329">
                  <c:v>795</c:v>
                </c:pt>
                <c:pt idx="330">
                  <c:v>797</c:v>
                </c:pt>
                <c:pt idx="331">
                  <c:v>799</c:v>
                </c:pt>
                <c:pt idx="332">
                  <c:v>801</c:v>
                </c:pt>
                <c:pt idx="333">
                  <c:v>803</c:v>
                </c:pt>
                <c:pt idx="334">
                  <c:v>805</c:v>
                </c:pt>
                <c:pt idx="335">
                  <c:v>807</c:v>
                </c:pt>
                <c:pt idx="336">
                  <c:v>809</c:v>
                </c:pt>
                <c:pt idx="337">
                  <c:v>811</c:v>
                </c:pt>
                <c:pt idx="338">
                  <c:v>813</c:v>
                </c:pt>
                <c:pt idx="339">
                  <c:v>815</c:v>
                </c:pt>
                <c:pt idx="340">
                  <c:v>817</c:v>
                </c:pt>
                <c:pt idx="341">
                  <c:v>819</c:v>
                </c:pt>
                <c:pt idx="342">
                  <c:v>821</c:v>
                </c:pt>
                <c:pt idx="343">
                  <c:v>823</c:v>
                </c:pt>
                <c:pt idx="344">
                  <c:v>825</c:v>
                </c:pt>
                <c:pt idx="345">
                  <c:v>827</c:v>
                </c:pt>
                <c:pt idx="346">
                  <c:v>829</c:v>
                </c:pt>
                <c:pt idx="347">
                  <c:v>831</c:v>
                </c:pt>
                <c:pt idx="348">
                  <c:v>835</c:v>
                </c:pt>
                <c:pt idx="349">
                  <c:v>837</c:v>
                </c:pt>
                <c:pt idx="350">
                  <c:v>839</c:v>
                </c:pt>
                <c:pt idx="351">
                  <c:v>841</c:v>
                </c:pt>
                <c:pt idx="352">
                  <c:v>843</c:v>
                </c:pt>
                <c:pt idx="353">
                  <c:v>845</c:v>
                </c:pt>
                <c:pt idx="354">
                  <c:v>847</c:v>
                </c:pt>
                <c:pt idx="355">
                  <c:v>849</c:v>
                </c:pt>
                <c:pt idx="356">
                  <c:v>851</c:v>
                </c:pt>
                <c:pt idx="357">
                  <c:v>853</c:v>
                </c:pt>
                <c:pt idx="358">
                  <c:v>855</c:v>
                </c:pt>
                <c:pt idx="359">
                  <c:v>857</c:v>
                </c:pt>
                <c:pt idx="360">
                  <c:v>859</c:v>
                </c:pt>
                <c:pt idx="361">
                  <c:v>861</c:v>
                </c:pt>
                <c:pt idx="362">
                  <c:v>863</c:v>
                </c:pt>
                <c:pt idx="363">
                  <c:v>865</c:v>
                </c:pt>
                <c:pt idx="364">
                  <c:v>867</c:v>
                </c:pt>
                <c:pt idx="365">
                  <c:v>869</c:v>
                </c:pt>
                <c:pt idx="366">
                  <c:v>871</c:v>
                </c:pt>
                <c:pt idx="367">
                  <c:v>873</c:v>
                </c:pt>
                <c:pt idx="368">
                  <c:v>877</c:v>
                </c:pt>
                <c:pt idx="369">
                  <c:v>879</c:v>
                </c:pt>
                <c:pt idx="370">
                  <c:v>881</c:v>
                </c:pt>
                <c:pt idx="371">
                  <c:v>883</c:v>
                </c:pt>
                <c:pt idx="372">
                  <c:v>885</c:v>
                </c:pt>
                <c:pt idx="373">
                  <c:v>887</c:v>
                </c:pt>
                <c:pt idx="374">
                  <c:v>889</c:v>
                </c:pt>
                <c:pt idx="375">
                  <c:v>891</c:v>
                </c:pt>
                <c:pt idx="376">
                  <c:v>893</c:v>
                </c:pt>
                <c:pt idx="377">
                  <c:v>895</c:v>
                </c:pt>
                <c:pt idx="378">
                  <c:v>897</c:v>
                </c:pt>
                <c:pt idx="379">
                  <c:v>899</c:v>
                </c:pt>
                <c:pt idx="380">
                  <c:v>901</c:v>
                </c:pt>
                <c:pt idx="381">
                  <c:v>905</c:v>
                </c:pt>
                <c:pt idx="382">
                  <c:v>907</c:v>
                </c:pt>
                <c:pt idx="383">
                  <c:v>909</c:v>
                </c:pt>
                <c:pt idx="384">
                  <c:v>911</c:v>
                </c:pt>
                <c:pt idx="385">
                  <c:v>913</c:v>
                </c:pt>
                <c:pt idx="386">
                  <c:v>915</c:v>
                </c:pt>
                <c:pt idx="387">
                  <c:v>917</c:v>
                </c:pt>
                <c:pt idx="388">
                  <c:v>919</c:v>
                </c:pt>
                <c:pt idx="389">
                  <c:v>921</c:v>
                </c:pt>
                <c:pt idx="390">
                  <c:v>923</c:v>
                </c:pt>
                <c:pt idx="391">
                  <c:v>925</c:v>
                </c:pt>
                <c:pt idx="392">
                  <c:v>927</c:v>
                </c:pt>
                <c:pt idx="393">
                  <c:v>931</c:v>
                </c:pt>
                <c:pt idx="394">
                  <c:v>933</c:v>
                </c:pt>
                <c:pt idx="395">
                  <c:v>937</c:v>
                </c:pt>
                <c:pt idx="396">
                  <c:v>939</c:v>
                </c:pt>
                <c:pt idx="397">
                  <c:v>941</c:v>
                </c:pt>
                <c:pt idx="398">
                  <c:v>943</c:v>
                </c:pt>
                <c:pt idx="399">
                  <c:v>945</c:v>
                </c:pt>
                <c:pt idx="400">
                  <c:v>949</c:v>
                </c:pt>
                <c:pt idx="401">
                  <c:v>951</c:v>
                </c:pt>
                <c:pt idx="402">
                  <c:v>953</c:v>
                </c:pt>
                <c:pt idx="403">
                  <c:v>957</c:v>
                </c:pt>
                <c:pt idx="404">
                  <c:v>959</c:v>
                </c:pt>
                <c:pt idx="405">
                  <c:v>961</c:v>
                </c:pt>
                <c:pt idx="406">
                  <c:v>965</c:v>
                </c:pt>
                <c:pt idx="407">
                  <c:v>967</c:v>
                </c:pt>
                <c:pt idx="408">
                  <c:v>969</c:v>
                </c:pt>
                <c:pt idx="409">
                  <c:v>971</c:v>
                </c:pt>
                <c:pt idx="410">
                  <c:v>973</c:v>
                </c:pt>
                <c:pt idx="411">
                  <c:v>975</c:v>
                </c:pt>
                <c:pt idx="412">
                  <c:v>977</c:v>
                </c:pt>
                <c:pt idx="413">
                  <c:v>979</c:v>
                </c:pt>
                <c:pt idx="414">
                  <c:v>983</c:v>
                </c:pt>
                <c:pt idx="415">
                  <c:v>985</c:v>
                </c:pt>
                <c:pt idx="416">
                  <c:v>989</c:v>
                </c:pt>
                <c:pt idx="417">
                  <c:v>991</c:v>
                </c:pt>
                <c:pt idx="418">
                  <c:v>993</c:v>
                </c:pt>
                <c:pt idx="419">
                  <c:v>995</c:v>
                </c:pt>
                <c:pt idx="420">
                  <c:v>997</c:v>
                </c:pt>
                <c:pt idx="421">
                  <c:v>999</c:v>
                </c:pt>
                <c:pt idx="422">
                  <c:v>1001</c:v>
                </c:pt>
                <c:pt idx="423">
                  <c:v>1003</c:v>
                </c:pt>
                <c:pt idx="424">
                  <c:v>1005</c:v>
                </c:pt>
                <c:pt idx="425">
                  <c:v>1007</c:v>
                </c:pt>
                <c:pt idx="426">
                  <c:v>1009</c:v>
                </c:pt>
                <c:pt idx="427">
                  <c:v>1011</c:v>
                </c:pt>
                <c:pt idx="428">
                  <c:v>1013</c:v>
                </c:pt>
                <c:pt idx="429">
                  <c:v>1015</c:v>
                </c:pt>
                <c:pt idx="430">
                  <c:v>1019</c:v>
                </c:pt>
                <c:pt idx="431">
                  <c:v>1021</c:v>
                </c:pt>
                <c:pt idx="432">
                  <c:v>1023</c:v>
                </c:pt>
                <c:pt idx="433">
                  <c:v>1025</c:v>
                </c:pt>
                <c:pt idx="434">
                  <c:v>1027</c:v>
                </c:pt>
                <c:pt idx="435">
                  <c:v>1029</c:v>
                </c:pt>
                <c:pt idx="436">
                  <c:v>1031</c:v>
                </c:pt>
                <c:pt idx="437">
                  <c:v>1033</c:v>
                </c:pt>
                <c:pt idx="438">
                  <c:v>1035</c:v>
                </c:pt>
                <c:pt idx="439">
                  <c:v>1037</c:v>
                </c:pt>
                <c:pt idx="440">
                  <c:v>1039</c:v>
                </c:pt>
                <c:pt idx="441">
                  <c:v>1041</c:v>
                </c:pt>
                <c:pt idx="442">
                  <c:v>1043</c:v>
                </c:pt>
                <c:pt idx="443">
                  <c:v>1045</c:v>
                </c:pt>
                <c:pt idx="444">
                  <c:v>1047</c:v>
                </c:pt>
                <c:pt idx="445">
                  <c:v>1049</c:v>
                </c:pt>
                <c:pt idx="446">
                  <c:v>1051</c:v>
                </c:pt>
                <c:pt idx="447">
                  <c:v>1053</c:v>
                </c:pt>
                <c:pt idx="448">
                  <c:v>1055</c:v>
                </c:pt>
                <c:pt idx="449">
                  <c:v>1057</c:v>
                </c:pt>
                <c:pt idx="450">
                  <c:v>1059</c:v>
                </c:pt>
                <c:pt idx="451">
                  <c:v>1061</c:v>
                </c:pt>
                <c:pt idx="452">
                  <c:v>1063</c:v>
                </c:pt>
                <c:pt idx="453">
                  <c:v>1065</c:v>
                </c:pt>
                <c:pt idx="454">
                  <c:v>1067</c:v>
                </c:pt>
                <c:pt idx="455">
                  <c:v>1069</c:v>
                </c:pt>
                <c:pt idx="456">
                  <c:v>1071</c:v>
                </c:pt>
                <c:pt idx="457">
                  <c:v>1073</c:v>
                </c:pt>
                <c:pt idx="458">
                  <c:v>1075</c:v>
                </c:pt>
                <c:pt idx="459">
                  <c:v>1077</c:v>
                </c:pt>
                <c:pt idx="460">
                  <c:v>1081</c:v>
                </c:pt>
                <c:pt idx="461">
                  <c:v>1085</c:v>
                </c:pt>
                <c:pt idx="462">
                  <c:v>1087</c:v>
                </c:pt>
                <c:pt idx="463">
                  <c:v>1089</c:v>
                </c:pt>
                <c:pt idx="464">
                  <c:v>1091</c:v>
                </c:pt>
                <c:pt idx="465">
                  <c:v>1093</c:v>
                </c:pt>
                <c:pt idx="466">
                  <c:v>1095</c:v>
                </c:pt>
                <c:pt idx="467">
                  <c:v>1097</c:v>
                </c:pt>
                <c:pt idx="468">
                  <c:v>1099</c:v>
                </c:pt>
                <c:pt idx="469">
                  <c:v>1101</c:v>
                </c:pt>
                <c:pt idx="470">
                  <c:v>1103</c:v>
                </c:pt>
                <c:pt idx="471">
                  <c:v>1107</c:v>
                </c:pt>
                <c:pt idx="472">
                  <c:v>1109</c:v>
                </c:pt>
                <c:pt idx="473">
                  <c:v>1111</c:v>
                </c:pt>
                <c:pt idx="474">
                  <c:v>1113</c:v>
                </c:pt>
                <c:pt idx="475">
                  <c:v>1115</c:v>
                </c:pt>
                <c:pt idx="476">
                  <c:v>1117</c:v>
                </c:pt>
                <c:pt idx="477">
                  <c:v>1119</c:v>
                </c:pt>
                <c:pt idx="478">
                  <c:v>1121</c:v>
                </c:pt>
                <c:pt idx="479">
                  <c:v>1123</c:v>
                </c:pt>
                <c:pt idx="480">
                  <c:v>1125</c:v>
                </c:pt>
                <c:pt idx="481">
                  <c:v>1127</c:v>
                </c:pt>
                <c:pt idx="482">
                  <c:v>1129</c:v>
                </c:pt>
                <c:pt idx="483">
                  <c:v>1131</c:v>
                </c:pt>
                <c:pt idx="484">
                  <c:v>1133</c:v>
                </c:pt>
                <c:pt idx="485">
                  <c:v>1135</c:v>
                </c:pt>
                <c:pt idx="486">
                  <c:v>1139</c:v>
                </c:pt>
                <c:pt idx="487">
                  <c:v>1141</c:v>
                </c:pt>
                <c:pt idx="488">
                  <c:v>1143</c:v>
                </c:pt>
                <c:pt idx="489">
                  <c:v>1145</c:v>
                </c:pt>
                <c:pt idx="490">
                  <c:v>1149</c:v>
                </c:pt>
                <c:pt idx="491">
                  <c:v>1151</c:v>
                </c:pt>
                <c:pt idx="492">
                  <c:v>1155</c:v>
                </c:pt>
                <c:pt idx="493">
                  <c:v>1157</c:v>
                </c:pt>
                <c:pt idx="494">
                  <c:v>1159</c:v>
                </c:pt>
                <c:pt idx="495">
                  <c:v>1161</c:v>
                </c:pt>
                <c:pt idx="496">
                  <c:v>1163</c:v>
                </c:pt>
                <c:pt idx="497">
                  <c:v>1165</c:v>
                </c:pt>
                <c:pt idx="498">
                  <c:v>1167</c:v>
                </c:pt>
                <c:pt idx="499">
                  <c:v>1169</c:v>
                </c:pt>
                <c:pt idx="500">
                  <c:v>1171</c:v>
                </c:pt>
                <c:pt idx="501">
                  <c:v>1173</c:v>
                </c:pt>
                <c:pt idx="502">
                  <c:v>1175</c:v>
                </c:pt>
                <c:pt idx="503">
                  <c:v>1177</c:v>
                </c:pt>
                <c:pt idx="504">
                  <c:v>1181</c:v>
                </c:pt>
                <c:pt idx="505">
                  <c:v>1183</c:v>
                </c:pt>
                <c:pt idx="506">
                  <c:v>1185</c:v>
                </c:pt>
                <c:pt idx="507">
                  <c:v>1187</c:v>
                </c:pt>
                <c:pt idx="508">
                  <c:v>1189</c:v>
                </c:pt>
                <c:pt idx="509">
                  <c:v>1193</c:v>
                </c:pt>
                <c:pt idx="510">
                  <c:v>1195</c:v>
                </c:pt>
                <c:pt idx="511">
                  <c:v>1197</c:v>
                </c:pt>
                <c:pt idx="512">
                  <c:v>1199</c:v>
                </c:pt>
                <c:pt idx="513">
                  <c:v>1203</c:v>
                </c:pt>
                <c:pt idx="514">
                  <c:v>1205</c:v>
                </c:pt>
                <c:pt idx="515">
                  <c:v>1209</c:v>
                </c:pt>
                <c:pt idx="516">
                  <c:v>1211</c:v>
                </c:pt>
                <c:pt idx="517">
                  <c:v>1213</c:v>
                </c:pt>
                <c:pt idx="518">
                  <c:v>1215</c:v>
                </c:pt>
                <c:pt idx="519">
                  <c:v>1217</c:v>
                </c:pt>
                <c:pt idx="520">
                  <c:v>1219</c:v>
                </c:pt>
                <c:pt idx="521">
                  <c:v>1221</c:v>
                </c:pt>
                <c:pt idx="522">
                  <c:v>1223</c:v>
                </c:pt>
                <c:pt idx="523">
                  <c:v>1227</c:v>
                </c:pt>
                <c:pt idx="524">
                  <c:v>1229</c:v>
                </c:pt>
                <c:pt idx="525">
                  <c:v>1237</c:v>
                </c:pt>
                <c:pt idx="526">
                  <c:v>1239</c:v>
                </c:pt>
                <c:pt idx="527">
                  <c:v>1241</c:v>
                </c:pt>
                <c:pt idx="528">
                  <c:v>1243</c:v>
                </c:pt>
                <c:pt idx="529">
                  <c:v>1245</c:v>
                </c:pt>
                <c:pt idx="530">
                  <c:v>1247</c:v>
                </c:pt>
                <c:pt idx="531">
                  <c:v>1251</c:v>
                </c:pt>
                <c:pt idx="532">
                  <c:v>1253</c:v>
                </c:pt>
                <c:pt idx="533">
                  <c:v>1255</c:v>
                </c:pt>
                <c:pt idx="534">
                  <c:v>1259</c:v>
                </c:pt>
                <c:pt idx="535">
                  <c:v>1263</c:v>
                </c:pt>
                <c:pt idx="536">
                  <c:v>1267</c:v>
                </c:pt>
                <c:pt idx="537">
                  <c:v>1269</c:v>
                </c:pt>
                <c:pt idx="538">
                  <c:v>1271</c:v>
                </c:pt>
                <c:pt idx="539">
                  <c:v>1275</c:v>
                </c:pt>
                <c:pt idx="540">
                  <c:v>1277</c:v>
                </c:pt>
                <c:pt idx="541">
                  <c:v>1279</c:v>
                </c:pt>
                <c:pt idx="542">
                  <c:v>1283</c:v>
                </c:pt>
                <c:pt idx="543">
                  <c:v>1285</c:v>
                </c:pt>
                <c:pt idx="544">
                  <c:v>1287</c:v>
                </c:pt>
                <c:pt idx="545">
                  <c:v>1289</c:v>
                </c:pt>
                <c:pt idx="546">
                  <c:v>1291</c:v>
                </c:pt>
                <c:pt idx="547">
                  <c:v>1293</c:v>
                </c:pt>
                <c:pt idx="548">
                  <c:v>1295</c:v>
                </c:pt>
                <c:pt idx="549">
                  <c:v>1297</c:v>
                </c:pt>
                <c:pt idx="550">
                  <c:v>1299</c:v>
                </c:pt>
                <c:pt idx="551">
                  <c:v>1303</c:v>
                </c:pt>
                <c:pt idx="552">
                  <c:v>1305</c:v>
                </c:pt>
                <c:pt idx="553">
                  <c:v>1307</c:v>
                </c:pt>
                <c:pt idx="554">
                  <c:v>1311</c:v>
                </c:pt>
                <c:pt idx="555">
                  <c:v>1313</c:v>
                </c:pt>
                <c:pt idx="556">
                  <c:v>1315</c:v>
                </c:pt>
                <c:pt idx="557">
                  <c:v>1317</c:v>
                </c:pt>
                <c:pt idx="558">
                  <c:v>1319</c:v>
                </c:pt>
                <c:pt idx="559">
                  <c:v>1327</c:v>
                </c:pt>
                <c:pt idx="560">
                  <c:v>1329</c:v>
                </c:pt>
                <c:pt idx="561">
                  <c:v>1331</c:v>
                </c:pt>
                <c:pt idx="562">
                  <c:v>1333</c:v>
                </c:pt>
                <c:pt idx="563">
                  <c:v>1335</c:v>
                </c:pt>
                <c:pt idx="564">
                  <c:v>1337</c:v>
                </c:pt>
                <c:pt idx="565">
                  <c:v>1339</c:v>
                </c:pt>
                <c:pt idx="566">
                  <c:v>1341</c:v>
                </c:pt>
                <c:pt idx="567">
                  <c:v>1343</c:v>
                </c:pt>
                <c:pt idx="568">
                  <c:v>1345</c:v>
                </c:pt>
                <c:pt idx="569">
                  <c:v>1347</c:v>
                </c:pt>
                <c:pt idx="570">
                  <c:v>1349</c:v>
                </c:pt>
                <c:pt idx="571">
                  <c:v>1351</c:v>
                </c:pt>
                <c:pt idx="572">
                  <c:v>1353</c:v>
                </c:pt>
                <c:pt idx="573">
                  <c:v>1355</c:v>
                </c:pt>
                <c:pt idx="574">
                  <c:v>1357</c:v>
                </c:pt>
                <c:pt idx="575">
                  <c:v>1359</c:v>
                </c:pt>
                <c:pt idx="576">
                  <c:v>1363</c:v>
                </c:pt>
                <c:pt idx="577">
                  <c:v>1365</c:v>
                </c:pt>
                <c:pt idx="578">
                  <c:v>1367</c:v>
                </c:pt>
                <c:pt idx="579">
                  <c:v>1373</c:v>
                </c:pt>
                <c:pt idx="580">
                  <c:v>1375</c:v>
                </c:pt>
                <c:pt idx="581">
                  <c:v>1377</c:v>
                </c:pt>
                <c:pt idx="582">
                  <c:v>1379</c:v>
                </c:pt>
                <c:pt idx="583">
                  <c:v>1381</c:v>
                </c:pt>
                <c:pt idx="584">
                  <c:v>1383</c:v>
                </c:pt>
                <c:pt idx="585">
                  <c:v>1385</c:v>
                </c:pt>
                <c:pt idx="586">
                  <c:v>1389</c:v>
                </c:pt>
                <c:pt idx="587">
                  <c:v>1391</c:v>
                </c:pt>
                <c:pt idx="588">
                  <c:v>1393</c:v>
                </c:pt>
                <c:pt idx="589">
                  <c:v>1399</c:v>
                </c:pt>
                <c:pt idx="590">
                  <c:v>1401</c:v>
                </c:pt>
                <c:pt idx="591">
                  <c:v>1403</c:v>
                </c:pt>
                <c:pt idx="592">
                  <c:v>1405</c:v>
                </c:pt>
                <c:pt idx="593">
                  <c:v>1407</c:v>
                </c:pt>
                <c:pt idx="594">
                  <c:v>1409</c:v>
                </c:pt>
                <c:pt idx="595">
                  <c:v>1411</c:v>
                </c:pt>
                <c:pt idx="596">
                  <c:v>1413</c:v>
                </c:pt>
                <c:pt idx="597">
                  <c:v>1415</c:v>
                </c:pt>
                <c:pt idx="598">
                  <c:v>1417</c:v>
                </c:pt>
                <c:pt idx="599">
                  <c:v>1419</c:v>
                </c:pt>
                <c:pt idx="600">
                  <c:v>1421</c:v>
                </c:pt>
                <c:pt idx="601">
                  <c:v>1423</c:v>
                </c:pt>
                <c:pt idx="602">
                  <c:v>1425</c:v>
                </c:pt>
                <c:pt idx="603">
                  <c:v>1427</c:v>
                </c:pt>
                <c:pt idx="604">
                  <c:v>1429</c:v>
                </c:pt>
                <c:pt idx="605">
                  <c:v>1431</c:v>
                </c:pt>
                <c:pt idx="606">
                  <c:v>1433</c:v>
                </c:pt>
                <c:pt idx="607">
                  <c:v>1439</c:v>
                </c:pt>
                <c:pt idx="608">
                  <c:v>1441</c:v>
                </c:pt>
                <c:pt idx="609">
                  <c:v>1443</c:v>
                </c:pt>
                <c:pt idx="610">
                  <c:v>1445</c:v>
                </c:pt>
                <c:pt idx="611">
                  <c:v>1449</c:v>
                </c:pt>
                <c:pt idx="612">
                  <c:v>1451</c:v>
                </c:pt>
                <c:pt idx="613">
                  <c:v>1453</c:v>
                </c:pt>
                <c:pt idx="614">
                  <c:v>1455</c:v>
                </c:pt>
                <c:pt idx="615">
                  <c:v>1457</c:v>
                </c:pt>
                <c:pt idx="616">
                  <c:v>1459</c:v>
                </c:pt>
                <c:pt idx="617">
                  <c:v>1463</c:v>
                </c:pt>
                <c:pt idx="618">
                  <c:v>1465</c:v>
                </c:pt>
                <c:pt idx="619">
                  <c:v>1467</c:v>
                </c:pt>
                <c:pt idx="620">
                  <c:v>1469</c:v>
                </c:pt>
                <c:pt idx="621">
                  <c:v>1471</c:v>
                </c:pt>
                <c:pt idx="622">
                  <c:v>1473</c:v>
                </c:pt>
                <c:pt idx="623">
                  <c:v>1475</c:v>
                </c:pt>
                <c:pt idx="624">
                  <c:v>1477</c:v>
                </c:pt>
                <c:pt idx="625">
                  <c:v>1479</c:v>
                </c:pt>
                <c:pt idx="626">
                  <c:v>1481</c:v>
                </c:pt>
                <c:pt idx="627">
                  <c:v>1483</c:v>
                </c:pt>
                <c:pt idx="628">
                  <c:v>1485</c:v>
                </c:pt>
                <c:pt idx="629">
                  <c:v>1487</c:v>
                </c:pt>
                <c:pt idx="630">
                  <c:v>1489</c:v>
                </c:pt>
                <c:pt idx="631">
                  <c:v>1491</c:v>
                </c:pt>
                <c:pt idx="632">
                  <c:v>1493</c:v>
                </c:pt>
                <c:pt idx="633">
                  <c:v>1495</c:v>
                </c:pt>
                <c:pt idx="634">
                  <c:v>1497</c:v>
                </c:pt>
                <c:pt idx="635">
                  <c:v>1499</c:v>
                </c:pt>
                <c:pt idx="636">
                  <c:v>1501</c:v>
                </c:pt>
                <c:pt idx="637">
                  <c:v>1503</c:v>
                </c:pt>
                <c:pt idx="638">
                  <c:v>1505</c:v>
                </c:pt>
                <c:pt idx="639">
                  <c:v>1507</c:v>
                </c:pt>
                <c:pt idx="640">
                  <c:v>1509</c:v>
                </c:pt>
                <c:pt idx="641">
                  <c:v>1511</c:v>
                </c:pt>
                <c:pt idx="642">
                  <c:v>1513</c:v>
                </c:pt>
                <c:pt idx="643">
                  <c:v>1515</c:v>
                </c:pt>
                <c:pt idx="644">
                  <c:v>1517</c:v>
                </c:pt>
                <c:pt idx="645">
                  <c:v>1519</c:v>
                </c:pt>
                <c:pt idx="646">
                  <c:v>1521</c:v>
                </c:pt>
                <c:pt idx="647">
                  <c:v>1523</c:v>
                </c:pt>
                <c:pt idx="648">
                  <c:v>1525</c:v>
                </c:pt>
                <c:pt idx="649">
                  <c:v>1527</c:v>
                </c:pt>
                <c:pt idx="650">
                  <c:v>1529</c:v>
                </c:pt>
                <c:pt idx="651">
                  <c:v>1531</c:v>
                </c:pt>
                <c:pt idx="652">
                  <c:v>1533</c:v>
                </c:pt>
                <c:pt idx="653">
                  <c:v>1535</c:v>
                </c:pt>
                <c:pt idx="654">
                  <c:v>1537</c:v>
                </c:pt>
                <c:pt idx="655">
                  <c:v>1541</c:v>
                </c:pt>
                <c:pt idx="656">
                  <c:v>1543</c:v>
                </c:pt>
                <c:pt idx="657">
                  <c:v>1545</c:v>
                </c:pt>
                <c:pt idx="658">
                  <c:v>1547</c:v>
                </c:pt>
                <c:pt idx="659">
                  <c:v>1549</c:v>
                </c:pt>
                <c:pt idx="660">
                  <c:v>1553</c:v>
                </c:pt>
                <c:pt idx="661">
                  <c:v>1555</c:v>
                </c:pt>
                <c:pt idx="662">
                  <c:v>1557</c:v>
                </c:pt>
                <c:pt idx="663">
                  <c:v>1559</c:v>
                </c:pt>
                <c:pt idx="664">
                  <c:v>1561</c:v>
                </c:pt>
                <c:pt idx="665">
                  <c:v>1563</c:v>
                </c:pt>
                <c:pt idx="666">
                  <c:v>1569</c:v>
                </c:pt>
                <c:pt idx="667">
                  <c:v>1571</c:v>
                </c:pt>
                <c:pt idx="668">
                  <c:v>1573</c:v>
                </c:pt>
                <c:pt idx="669">
                  <c:v>1575</c:v>
                </c:pt>
                <c:pt idx="670">
                  <c:v>1579</c:v>
                </c:pt>
                <c:pt idx="671">
                  <c:v>1581</c:v>
                </c:pt>
                <c:pt idx="672">
                  <c:v>1591</c:v>
                </c:pt>
                <c:pt idx="673">
                  <c:v>1593</c:v>
                </c:pt>
                <c:pt idx="674">
                  <c:v>1595</c:v>
                </c:pt>
                <c:pt idx="675">
                  <c:v>1597</c:v>
                </c:pt>
                <c:pt idx="676">
                  <c:v>1599</c:v>
                </c:pt>
                <c:pt idx="677">
                  <c:v>1601</c:v>
                </c:pt>
                <c:pt idx="678">
                  <c:v>1605</c:v>
                </c:pt>
                <c:pt idx="679">
                  <c:v>1607</c:v>
                </c:pt>
                <c:pt idx="680">
                  <c:v>1609</c:v>
                </c:pt>
                <c:pt idx="681">
                  <c:v>1611</c:v>
                </c:pt>
                <c:pt idx="682">
                  <c:v>1613</c:v>
                </c:pt>
                <c:pt idx="683">
                  <c:v>1617</c:v>
                </c:pt>
                <c:pt idx="684">
                  <c:v>1619</c:v>
                </c:pt>
                <c:pt idx="685">
                  <c:v>1621</c:v>
                </c:pt>
                <c:pt idx="686">
                  <c:v>1623</c:v>
                </c:pt>
                <c:pt idx="687">
                  <c:v>1625</c:v>
                </c:pt>
                <c:pt idx="688">
                  <c:v>1627</c:v>
                </c:pt>
                <c:pt idx="689">
                  <c:v>1629</c:v>
                </c:pt>
                <c:pt idx="690">
                  <c:v>1631</c:v>
                </c:pt>
                <c:pt idx="691">
                  <c:v>1635</c:v>
                </c:pt>
                <c:pt idx="692">
                  <c:v>1637</c:v>
                </c:pt>
                <c:pt idx="693">
                  <c:v>1639</c:v>
                </c:pt>
                <c:pt idx="694">
                  <c:v>1641</c:v>
                </c:pt>
                <c:pt idx="695">
                  <c:v>1643</c:v>
                </c:pt>
                <c:pt idx="696">
                  <c:v>1645</c:v>
                </c:pt>
                <c:pt idx="697">
                  <c:v>1647</c:v>
                </c:pt>
                <c:pt idx="698">
                  <c:v>1649</c:v>
                </c:pt>
                <c:pt idx="699">
                  <c:v>1651</c:v>
                </c:pt>
                <c:pt idx="700">
                  <c:v>1659</c:v>
                </c:pt>
                <c:pt idx="701">
                  <c:v>1661</c:v>
                </c:pt>
                <c:pt idx="702">
                  <c:v>1663</c:v>
                </c:pt>
                <c:pt idx="703">
                  <c:v>1665</c:v>
                </c:pt>
                <c:pt idx="704">
                  <c:v>1669</c:v>
                </c:pt>
                <c:pt idx="705">
                  <c:v>1671</c:v>
                </c:pt>
                <c:pt idx="706">
                  <c:v>1673</c:v>
                </c:pt>
                <c:pt idx="707">
                  <c:v>1675</c:v>
                </c:pt>
                <c:pt idx="708">
                  <c:v>1677</c:v>
                </c:pt>
                <c:pt idx="709">
                  <c:v>1679</c:v>
                </c:pt>
                <c:pt idx="710">
                  <c:v>1681</c:v>
                </c:pt>
                <c:pt idx="711">
                  <c:v>1683</c:v>
                </c:pt>
                <c:pt idx="712">
                  <c:v>1685</c:v>
                </c:pt>
                <c:pt idx="713">
                  <c:v>1687</c:v>
                </c:pt>
                <c:pt idx="714">
                  <c:v>1689</c:v>
                </c:pt>
                <c:pt idx="715">
                  <c:v>1691</c:v>
                </c:pt>
                <c:pt idx="716">
                  <c:v>1693</c:v>
                </c:pt>
                <c:pt idx="717">
                  <c:v>1695</c:v>
                </c:pt>
                <c:pt idx="718">
                  <c:v>1699</c:v>
                </c:pt>
                <c:pt idx="719">
                  <c:v>1701</c:v>
                </c:pt>
                <c:pt idx="720">
                  <c:v>1703</c:v>
                </c:pt>
                <c:pt idx="721">
                  <c:v>1705</c:v>
                </c:pt>
                <c:pt idx="722">
                  <c:v>1707</c:v>
                </c:pt>
                <c:pt idx="723">
                  <c:v>1709</c:v>
                </c:pt>
                <c:pt idx="724">
                  <c:v>1713</c:v>
                </c:pt>
                <c:pt idx="725">
                  <c:v>1717</c:v>
                </c:pt>
                <c:pt idx="726">
                  <c:v>1719</c:v>
                </c:pt>
                <c:pt idx="727">
                  <c:v>1721</c:v>
                </c:pt>
                <c:pt idx="728">
                  <c:v>1723</c:v>
                </c:pt>
                <c:pt idx="729">
                  <c:v>1725</c:v>
                </c:pt>
                <c:pt idx="730">
                  <c:v>1731</c:v>
                </c:pt>
                <c:pt idx="731">
                  <c:v>1733</c:v>
                </c:pt>
                <c:pt idx="732">
                  <c:v>1739</c:v>
                </c:pt>
                <c:pt idx="733">
                  <c:v>1741</c:v>
                </c:pt>
                <c:pt idx="734">
                  <c:v>1745</c:v>
                </c:pt>
                <c:pt idx="735">
                  <c:v>1747</c:v>
                </c:pt>
                <c:pt idx="736">
                  <c:v>1753</c:v>
                </c:pt>
                <c:pt idx="737">
                  <c:v>1755</c:v>
                </c:pt>
                <c:pt idx="738">
                  <c:v>1757</c:v>
                </c:pt>
                <c:pt idx="739">
                  <c:v>1759</c:v>
                </c:pt>
                <c:pt idx="740">
                  <c:v>1761</c:v>
                </c:pt>
                <c:pt idx="741">
                  <c:v>1765</c:v>
                </c:pt>
                <c:pt idx="742">
                  <c:v>1767</c:v>
                </c:pt>
                <c:pt idx="743">
                  <c:v>1771</c:v>
                </c:pt>
                <c:pt idx="744">
                  <c:v>1777</c:v>
                </c:pt>
                <c:pt idx="745">
                  <c:v>1779</c:v>
                </c:pt>
                <c:pt idx="746">
                  <c:v>1781</c:v>
                </c:pt>
                <c:pt idx="747">
                  <c:v>1783</c:v>
                </c:pt>
                <c:pt idx="748">
                  <c:v>1785</c:v>
                </c:pt>
                <c:pt idx="749">
                  <c:v>1787</c:v>
                </c:pt>
                <c:pt idx="750">
                  <c:v>1789</c:v>
                </c:pt>
                <c:pt idx="751">
                  <c:v>1793</c:v>
                </c:pt>
                <c:pt idx="752">
                  <c:v>1795</c:v>
                </c:pt>
                <c:pt idx="753">
                  <c:v>1797</c:v>
                </c:pt>
                <c:pt idx="754">
                  <c:v>1801</c:v>
                </c:pt>
                <c:pt idx="755">
                  <c:v>1803</c:v>
                </c:pt>
                <c:pt idx="756">
                  <c:v>1805</c:v>
                </c:pt>
                <c:pt idx="757">
                  <c:v>1807</c:v>
                </c:pt>
                <c:pt idx="758">
                  <c:v>1809</c:v>
                </c:pt>
                <c:pt idx="759">
                  <c:v>1811</c:v>
                </c:pt>
                <c:pt idx="760">
                  <c:v>1813</c:v>
                </c:pt>
                <c:pt idx="761">
                  <c:v>1815</c:v>
                </c:pt>
                <c:pt idx="762">
                  <c:v>1817</c:v>
                </c:pt>
                <c:pt idx="763">
                  <c:v>1819</c:v>
                </c:pt>
                <c:pt idx="764">
                  <c:v>1823</c:v>
                </c:pt>
                <c:pt idx="765">
                  <c:v>1825</c:v>
                </c:pt>
                <c:pt idx="766">
                  <c:v>1827</c:v>
                </c:pt>
                <c:pt idx="767">
                  <c:v>1829</c:v>
                </c:pt>
                <c:pt idx="768">
                  <c:v>1831</c:v>
                </c:pt>
                <c:pt idx="769">
                  <c:v>1833</c:v>
                </c:pt>
                <c:pt idx="770">
                  <c:v>1835</c:v>
                </c:pt>
                <c:pt idx="771">
                  <c:v>1837</c:v>
                </c:pt>
                <c:pt idx="772">
                  <c:v>1841</c:v>
                </c:pt>
                <c:pt idx="773">
                  <c:v>1843</c:v>
                </c:pt>
                <c:pt idx="774">
                  <c:v>1845</c:v>
                </c:pt>
                <c:pt idx="775">
                  <c:v>1847</c:v>
                </c:pt>
                <c:pt idx="776">
                  <c:v>1849</c:v>
                </c:pt>
                <c:pt idx="777">
                  <c:v>1853</c:v>
                </c:pt>
                <c:pt idx="778">
                  <c:v>1855</c:v>
                </c:pt>
                <c:pt idx="779">
                  <c:v>1857</c:v>
                </c:pt>
                <c:pt idx="780">
                  <c:v>1859</c:v>
                </c:pt>
                <c:pt idx="781">
                  <c:v>1861</c:v>
                </c:pt>
                <c:pt idx="782">
                  <c:v>1863</c:v>
                </c:pt>
                <c:pt idx="783">
                  <c:v>1865</c:v>
                </c:pt>
                <c:pt idx="784">
                  <c:v>1867</c:v>
                </c:pt>
                <c:pt idx="785">
                  <c:v>1869</c:v>
                </c:pt>
                <c:pt idx="786">
                  <c:v>1871</c:v>
                </c:pt>
                <c:pt idx="787">
                  <c:v>1873</c:v>
                </c:pt>
                <c:pt idx="788">
                  <c:v>1875</c:v>
                </c:pt>
                <c:pt idx="789">
                  <c:v>1877</c:v>
                </c:pt>
                <c:pt idx="790">
                  <c:v>1879</c:v>
                </c:pt>
                <c:pt idx="791">
                  <c:v>1881</c:v>
                </c:pt>
                <c:pt idx="792">
                  <c:v>1883</c:v>
                </c:pt>
                <c:pt idx="793">
                  <c:v>1885</c:v>
                </c:pt>
                <c:pt idx="794">
                  <c:v>1887</c:v>
                </c:pt>
                <c:pt idx="795">
                  <c:v>1889</c:v>
                </c:pt>
                <c:pt idx="796">
                  <c:v>1891</c:v>
                </c:pt>
                <c:pt idx="797">
                  <c:v>1893</c:v>
                </c:pt>
                <c:pt idx="798">
                  <c:v>1897</c:v>
                </c:pt>
                <c:pt idx="799">
                  <c:v>1899</c:v>
                </c:pt>
                <c:pt idx="800">
                  <c:v>1903</c:v>
                </c:pt>
                <c:pt idx="801">
                  <c:v>1905</c:v>
                </c:pt>
                <c:pt idx="802">
                  <c:v>1907</c:v>
                </c:pt>
                <c:pt idx="803">
                  <c:v>1909</c:v>
                </c:pt>
                <c:pt idx="804">
                  <c:v>1911</c:v>
                </c:pt>
                <c:pt idx="805">
                  <c:v>1913</c:v>
                </c:pt>
                <c:pt idx="806">
                  <c:v>1915</c:v>
                </c:pt>
                <c:pt idx="807">
                  <c:v>1917</c:v>
                </c:pt>
                <c:pt idx="808">
                  <c:v>1919</c:v>
                </c:pt>
                <c:pt idx="809">
                  <c:v>1921</c:v>
                </c:pt>
                <c:pt idx="810">
                  <c:v>1925</c:v>
                </c:pt>
                <c:pt idx="811">
                  <c:v>1927</c:v>
                </c:pt>
                <c:pt idx="812">
                  <c:v>1929</c:v>
                </c:pt>
                <c:pt idx="813">
                  <c:v>1931</c:v>
                </c:pt>
                <c:pt idx="814">
                  <c:v>1933</c:v>
                </c:pt>
                <c:pt idx="815">
                  <c:v>1937</c:v>
                </c:pt>
                <c:pt idx="816">
                  <c:v>1939</c:v>
                </c:pt>
                <c:pt idx="817">
                  <c:v>1941</c:v>
                </c:pt>
                <c:pt idx="818">
                  <c:v>1943</c:v>
                </c:pt>
                <c:pt idx="819">
                  <c:v>1945</c:v>
                </c:pt>
                <c:pt idx="820">
                  <c:v>1947</c:v>
                </c:pt>
                <c:pt idx="821">
                  <c:v>1951</c:v>
                </c:pt>
                <c:pt idx="822">
                  <c:v>1953</c:v>
                </c:pt>
                <c:pt idx="823">
                  <c:v>1955</c:v>
                </c:pt>
                <c:pt idx="824">
                  <c:v>1957</c:v>
                </c:pt>
                <c:pt idx="825">
                  <c:v>1959</c:v>
                </c:pt>
                <c:pt idx="826">
                  <c:v>1961</c:v>
                </c:pt>
                <c:pt idx="827">
                  <c:v>1963</c:v>
                </c:pt>
                <c:pt idx="828">
                  <c:v>1965</c:v>
                </c:pt>
                <c:pt idx="829">
                  <c:v>1967</c:v>
                </c:pt>
                <c:pt idx="830">
                  <c:v>1971</c:v>
                </c:pt>
                <c:pt idx="831">
                  <c:v>1973</c:v>
                </c:pt>
                <c:pt idx="832">
                  <c:v>1975</c:v>
                </c:pt>
                <c:pt idx="833">
                  <c:v>1977</c:v>
                </c:pt>
                <c:pt idx="834">
                  <c:v>1979</c:v>
                </c:pt>
                <c:pt idx="835">
                  <c:v>1981</c:v>
                </c:pt>
                <c:pt idx="836">
                  <c:v>1985</c:v>
                </c:pt>
                <c:pt idx="837">
                  <c:v>1987</c:v>
                </c:pt>
                <c:pt idx="838">
                  <c:v>1989</c:v>
                </c:pt>
                <c:pt idx="839">
                  <c:v>1991</c:v>
                </c:pt>
                <c:pt idx="840">
                  <c:v>1993</c:v>
                </c:pt>
                <c:pt idx="841">
                  <c:v>1995</c:v>
                </c:pt>
                <c:pt idx="842">
                  <c:v>1997</c:v>
                </c:pt>
                <c:pt idx="843">
                  <c:v>1999</c:v>
                </c:pt>
                <c:pt idx="844">
                  <c:v>2003</c:v>
                </c:pt>
                <c:pt idx="845">
                  <c:v>2005</c:v>
                </c:pt>
                <c:pt idx="846">
                  <c:v>2007</c:v>
                </c:pt>
                <c:pt idx="847">
                  <c:v>2009</c:v>
                </c:pt>
                <c:pt idx="848">
                  <c:v>2011</c:v>
                </c:pt>
                <c:pt idx="849">
                  <c:v>2013</c:v>
                </c:pt>
                <c:pt idx="850">
                  <c:v>2015</c:v>
                </c:pt>
                <c:pt idx="851">
                  <c:v>2017</c:v>
                </c:pt>
                <c:pt idx="852">
                  <c:v>2025</c:v>
                </c:pt>
                <c:pt idx="853">
                  <c:v>2029</c:v>
                </c:pt>
                <c:pt idx="854">
                  <c:v>2031</c:v>
                </c:pt>
                <c:pt idx="855">
                  <c:v>2035</c:v>
                </c:pt>
                <c:pt idx="856">
                  <c:v>2037</c:v>
                </c:pt>
                <c:pt idx="857">
                  <c:v>2039</c:v>
                </c:pt>
                <c:pt idx="858">
                  <c:v>2041</c:v>
                </c:pt>
                <c:pt idx="859">
                  <c:v>2043</c:v>
                </c:pt>
                <c:pt idx="860">
                  <c:v>2045</c:v>
                </c:pt>
                <c:pt idx="861">
                  <c:v>2047</c:v>
                </c:pt>
                <c:pt idx="862">
                  <c:v>2051</c:v>
                </c:pt>
                <c:pt idx="863">
                  <c:v>2053</c:v>
                </c:pt>
                <c:pt idx="864">
                  <c:v>2055</c:v>
                </c:pt>
                <c:pt idx="865">
                  <c:v>2061</c:v>
                </c:pt>
                <c:pt idx="866">
                  <c:v>2063</c:v>
                </c:pt>
                <c:pt idx="867">
                  <c:v>2067</c:v>
                </c:pt>
                <c:pt idx="868">
                  <c:v>2069</c:v>
                </c:pt>
                <c:pt idx="869">
                  <c:v>2071</c:v>
                </c:pt>
                <c:pt idx="870">
                  <c:v>2073</c:v>
                </c:pt>
                <c:pt idx="871">
                  <c:v>2075</c:v>
                </c:pt>
                <c:pt idx="872">
                  <c:v>2079</c:v>
                </c:pt>
                <c:pt idx="873">
                  <c:v>2081</c:v>
                </c:pt>
                <c:pt idx="874">
                  <c:v>2083</c:v>
                </c:pt>
                <c:pt idx="875">
                  <c:v>2085</c:v>
                </c:pt>
                <c:pt idx="876">
                  <c:v>2089</c:v>
                </c:pt>
                <c:pt idx="877">
                  <c:v>2091</c:v>
                </c:pt>
                <c:pt idx="878">
                  <c:v>2095</c:v>
                </c:pt>
                <c:pt idx="879">
                  <c:v>2097</c:v>
                </c:pt>
                <c:pt idx="880">
                  <c:v>2099</c:v>
                </c:pt>
                <c:pt idx="881">
                  <c:v>2101</c:v>
                </c:pt>
                <c:pt idx="882">
                  <c:v>2103</c:v>
                </c:pt>
                <c:pt idx="883">
                  <c:v>2105</c:v>
                </c:pt>
                <c:pt idx="884">
                  <c:v>2107</c:v>
                </c:pt>
                <c:pt idx="885">
                  <c:v>2109</c:v>
                </c:pt>
                <c:pt idx="886">
                  <c:v>2111</c:v>
                </c:pt>
                <c:pt idx="887">
                  <c:v>2113</c:v>
                </c:pt>
                <c:pt idx="888">
                  <c:v>2115</c:v>
                </c:pt>
                <c:pt idx="889">
                  <c:v>2123</c:v>
                </c:pt>
                <c:pt idx="890">
                  <c:v>2125</c:v>
                </c:pt>
                <c:pt idx="891">
                  <c:v>2127</c:v>
                </c:pt>
                <c:pt idx="892">
                  <c:v>2131</c:v>
                </c:pt>
                <c:pt idx="893">
                  <c:v>2133</c:v>
                </c:pt>
                <c:pt idx="894">
                  <c:v>2135</c:v>
                </c:pt>
                <c:pt idx="895">
                  <c:v>2137</c:v>
                </c:pt>
                <c:pt idx="896">
                  <c:v>2139</c:v>
                </c:pt>
                <c:pt idx="897">
                  <c:v>2141</c:v>
                </c:pt>
                <c:pt idx="898">
                  <c:v>2143</c:v>
                </c:pt>
                <c:pt idx="899">
                  <c:v>2145</c:v>
                </c:pt>
                <c:pt idx="900">
                  <c:v>2147</c:v>
                </c:pt>
                <c:pt idx="901">
                  <c:v>2149</c:v>
                </c:pt>
                <c:pt idx="902">
                  <c:v>2151</c:v>
                </c:pt>
                <c:pt idx="903">
                  <c:v>2153</c:v>
                </c:pt>
                <c:pt idx="904">
                  <c:v>2157</c:v>
                </c:pt>
                <c:pt idx="905">
                  <c:v>2159</c:v>
                </c:pt>
                <c:pt idx="906">
                  <c:v>2161</c:v>
                </c:pt>
                <c:pt idx="907">
                  <c:v>2163</c:v>
                </c:pt>
                <c:pt idx="908">
                  <c:v>2165</c:v>
                </c:pt>
                <c:pt idx="909">
                  <c:v>2167</c:v>
                </c:pt>
                <c:pt idx="910">
                  <c:v>2169</c:v>
                </c:pt>
                <c:pt idx="911">
                  <c:v>2177</c:v>
                </c:pt>
                <c:pt idx="912">
                  <c:v>2179</c:v>
                </c:pt>
                <c:pt idx="913">
                  <c:v>2181</c:v>
                </c:pt>
                <c:pt idx="914">
                  <c:v>2183</c:v>
                </c:pt>
                <c:pt idx="915">
                  <c:v>2185</c:v>
                </c:pt>
                <c:pt idx="916">
                  <c:v>2187</c:v>
                </c:pt>
                <c:pt idx="917">
                  <c:v>2189</c:v>
                </c:pt>
                <c:pt idx="918">
                  <c:v>2191</c:v>
                </c:pt>
                <c:pt idx="919">
                  <c:v>2193</c:v>
                </c:pt>
                <c:pt idx="920">
                  <c:v>2195</c:v>
                </c:pt>
                <c:pt idx="921">
                  <c:v>2197</c:v>
                </c:pt>
                <c:pt idx="922">
                  <c:v>2199</c:v>
                </c:pt>
                <c:pt idx="923">
                  <c:v>2201</c:v>
                </c:pt>
                <c:pt idx="924">
                  <c:v>2203</c:v>
                </c:pt>
                <c:pt idx="925">
                  <c:v>2205</c:v>
                </c:pt>
                <c:pt idx="926">
                  <c:v>2207</c:v>
                </c:pt>
                <c:pt idx="927">
                  <c:v>2209</c:v>
                </c:pt>
                <c:pt idx="928">
                  <c:v>2211</c:v>
                </c:pt>
                <c:pt idx="929">
                  <c:v>2213</c:v>
                </c:pt>
                <c:pt idx="930">
                  <c:v>2219</c:v>
                </c:pt>
                <c:pt idx="931">
                  <c:v>2221</c:v>
                </c:pt>
                <c:pt idx="932">
                  <c:v>2223</c:v>
                </c:pt>
                <c:pt idx="933">
                  <c:v>2225</c:v>
                </c:pt>
                <c:pt idx="934">
                  <c:v>2227</c:v>
                </c:pt>
                <c:pt idx="935">
                  <c:v>2229</c:v>
                </c:pt>
                <c:pt idx="936">
                  <c:v>2231</c:v>
                </c:pt>
                <c:pt idx="937">
                  <c:v>2233</c:v>
                </c:pt>
                <c:pt idx="938">
                  <c:v>2235</c:v>
                </c:pt>
                <c:pt idx="939">
                  <c:v>2237</c:v>
                </c:pt>
                <c:pt idx="940">
                  <c:v>2239</c:v>
                </c:pt>
                <c:pt idx="941">
                  <c:v>2241</c:v>
                </c:pt>
                <c:pt idx="942">
                  <c:v>2243</c:v>
                </c:pt>
                <c:pt idx="943">
                  <c:v>2245</c:v>
                </c:pt>
                <c:pt idx="944">
                  <c:v>2247</c:v>
                </c:pt>
                <c:pt idx="945">
                  <c:v>2249</c:v>
                </c:pt>
                <c:pt idx="946">
                  <c:v>2251</c:v>
                </c:pt>
                <c:pt idx="947">
                  <c:v>2253</c:v>
                </c:pt>
                <c:pt idx="948">
                  <c:v>2255</c:v>
                </c:pt>
                <c:pt idx="949">
                  <c:v>2257</c:v>
                </c:pt>
                <c:pt idx="950">
                  <c:v>2259</c:v>
                </c:pt>
                <c:pt idx="951">
                  <c:v>2261</c:v>
                </c:pt>
                <c:pt idx="952">
                  <c:v>2263</c:v>
                </c:pt>
                <c:pt idx="953">
                  <c:v>2267</c:v>
                </c:pt>
                <c:pt idx="954">
                  <c:v>2269</c:v>
                </c:pt>
                <c:pt idx="955">
                  <c:v>2271</c:v>
                </c:pt>
                <c:pt idx="956">
                  <c:v>2273</c:v>
                </c:pt>
                <c:pt idx="957">
                  <c:v>2277</c:v>
                </c:pt>
                <c:pt idx="958">
                  <c:v>2279</c:v>
                </c:pt>
                <c:pt idx="959">
                  <c:v>2281</c:v>
                </c:pt>
                <c:pt idx="960">
                  <c:v>2283</c:v>
                </c:pt>
                <c:pt idx="961">
                  <c:v>2285</c:v>
                </c:pt>
                <c:pt idx="962">
                  <c:v>2287</c:v>
                </c:pt>
                <c:pt idx="963">
                  <c:v>2289</c:v>
                </c:pt>
                <c:pt idx="964">
                  <c:v>2297</c:v>
                </c:pt>
                <c:pt idx="965">
                  <c:v>2299</c:v>
                </c:pt>
                <c:pt idx="966">
                  <c:v>2301</c:v>
                </c:pt>
                <c:pt idx="967">
                  <c:v>2303</c:v>
                </c:pt>
                <c:pt idx="968">
                  <c:v>2307</c:v>
                </c:pt>
                <c:pt idx="969">
                  <c:v>2309</c:v>
                </c:pt>
                <c:pt idx="970">
                  <c:v>2311</c:v>
                </c:pt>
                <c:pt idx="971">
                  <c:v>2313</c:v>
                </c:pt>
                <c:pt idx="972">
                  <c:v>2315</c:v>
                </c:pt>
                <c:pt idx="973">
                  <c:v>2317</c:v>
                </c:pt>
                <c:pt idx="974">
                  <c:v>2319</c:v>
                </c:pt>
                <c:pt idx="975">
                  <c:v>2321</c:v>
                </c:pt>
                <c:pt idx="976">
                  <c:v>2323</c:v>
                </c:pt>
                <c:pt idx="977">
                  <c:v>2331</c:v>
                </c:pt>
                <c:pt idx="978">
                  <c:v>2337</c:v>
                </c:pt>
                <c:pt idx="979">
                  <c:v>2341</c:v>
                </c:pt>
                <c:pt idx="980">
                  <c:v>2343</c:v>
                </c:pt>
                <c:pt idx="981">
                  <c:v>2345</c:v>
                </c:pt>
                <c:pt idx="982">
                  <c:v>2347</c:v>
                </c:pt>
                <c:pt idx="983">
                  <c:v>2349</c:v>
                </c:pt>
                <c:pt idx="984">
                  <c:v>2351</c:v>
                </c:pt>
                <c:pt idx="985">
                  <c:v>2353</c:v>
                </c:pt>
                <c:pt idx="986">
                  <c:v>2355</c:v>
                </c:pt>
                <c:pt idx="987">
                  <c:v>2357</c:v>
                </c:pt>
                <c:pt idx="988">
                  <c:v>2359</c:v>
                </c:pt>
                <c:pt idx="989">
                  <c:v>2361</c:v>
                </c:pt>
                <c:pt idx="990">
                  <c:v>2363</c:v>
                </c:pt>
                <c:pt idx="991">
                  <c:v>2365</c:v>
                </c:pt>
                <c:pt idx="992">
                  <c:v>2367</c:v>
                </c:pt>
                <c:pt idx="993">
                  <c:v>2369</c:v>
                </c:pt>
                <c:pt idx="994">
                  <c:v>2371</c:v>
                </c:pt>
                <c:pt idx="995">
                  <c:v>2373</c:v>
                </c:pt>
                <c:pt idx="996">
                  <c:v>2375</c:v>
                </c:pt>
                <c:pt idx="997">
                  <c:v>2379</c:v>
                </c:pt>
                <c:pt idx="998">
                  <c:v>2383</c:v>
                </c:pt>
                <c:pt idx="999">
                  <c:v>2385</c:v>
                </c:pt>
                <c:pt idx="1000">
                  <c:v>2387</c:v>
                </c:pt>
                <c:pt idx="1001">
                  <c:v>2389</c:v>
                </c:pt>
                <c:pt idx="1002">
                  <c:v>2391</c:v>
                </c:pt>
                <c:pt idx="1003">
                  <c:v>2393</c:v>
                </c:pt>
                <c:pt idx="1004">
                  <c:v>2395</c:v>
                </c:pt>
                <c:pt idx="1005">
                  <c:v>2397</c:v>
                </c:pt>
                <c:pt idx="1006">
                  <c:v>2399</c:v>
                </c:pt>
                <c:pt idx="1007">
                  <c:v>2401</c:v>
                </c:pt>
                <c:pt idx="1008">
                  <c:v>2403</c:v>
                </c:pt>
                <c:pt idx="1009">
                  <c:v>2407</c:v>
                </c:pt>
                <c:pt idx="1010">
                  <c:v>2413</c:v>
                </c:pt>
                <c:pt idx="1011">
                  <c:v>2415</c:v>
                </c:pt>
                <c:pt idx="1012">
                  <c:v>2417</c:v>
                </c:pt>
                <c:pt idx="1013">
                  <c:v>2419</c:v>
                </c:pt>
                <c:pt idx="1014">
                  <c:v>2421</c:v>
                </c:pt>
                <c:pt idx="1015">
                  <c:v>2425</c:v>
                </c:pt>
                <c:pt idx="1016">
                  <c:v>2427</c:v>
                </c:pt>
                <c:pt idx="1017">
                  <c:v>2429</c:v>
                </c:pt>
                <c:pt idx="1018">
                  <c:v>2431</c:v>
                </c:pt>
                <c:pt idx="1019">
                  <c:v>2433</c:v>
                </c:pt>
                <c:pt idx="1020">
                  <c:v>2437</c:v>
                </c:pt>
                <c:pt idx="1021">
                  <c:v>2439</c:v>
                </c:pt>
                <c:pt idx="1022">
                  <c:v>2443</c:v>
                </c:pt>
                <c:pt idx="1023">
                  <c:v>2445</c:v>
                </c:pt>
                <c:pt idx="1024">
                  <c:v>2447</c:v>
                </c:pt>
                <c:pt idx="1025">
                  <c:v>2449</c:v>
                </c:pt>
                <c:pt idx="1026">
                  <c:v>2451</c:v>
                </c:pt>
                <c:pt idx="1027">
                  <c:v>2453</c:v>
                </c:pt>
                <c:pt idx="1028">
                  <c:v>2457</c:v>
                </c:pt>
                <c:pt idx="1029">
                  <c:v>2461</c:v>
                </c:pt>
                <c:pt idx="1030">
                  <c:v>2463</c:v>
                </c:pt>
                <c:pt idx="1031">
                  <c:v>2465</c:v>
                </c:pt>
                <c:pt idx="1032">
                  <c:v>2467</c:v>
                </c:pt>
                <c:pt idx="1033">
                  <c:v>2469</c:v>
                </c:pt>
                <c:pt idx="1034">
                  <c:v>2471</c:v>
                </c:pt>
                <c:pt idx="1035">
                  <c:v>2473</c:v>
                </c:pt>
                <c:pt idx="1036">
                  <c:v>2475</c:v>
                </c:pt>
                <c:pt idx="1037">
                  <c:v>2477</c:v>
                </c:pt>
                <c:pt idx="1038">
                  <c:v>2479</c:v>
                </c:pt>
                <c:pt idx="1039">
                  <c:v>2481</c:v>
                </c:pt>
                <c:pt idx="1040">
                  <c:v>2483</c:v>
                </c:pt>
                <c:pt idx="1041">
                  <c:v>2485</c:v>
                </c:pt>
                <c:pt idx="1042">
                  <c:v>2487</c:v>
                </c:pt>
                <c:pt idx="1043">
                  <c:v>2489</c:v>
                </c:pt>
                <c:pt idx="1044">
                  <c:v>2493</c:v>
                </c:pt>
                <c:pt idx="1045">
                  <c:v>2495</c:v>
                </c:pt>
                <c:pt idx="1046">
                  <c:v>2497</c:v>
                </c:pt>
                <c:pt idx="1047">
                  <c:v>2499</c:v>
                </c:pt>
                <c:pt idx="1048">
                  <c:v>2501</c:v>
                </c:pt>
                <c:pt idx="1049">
                  <c:v>2503</c:v>
                </c:pt>
                <c:pt idx="1050">
                  <c:v>2505</c:v>
                </c:pt>
                <c:pt idx="1051">
                  <c:v>2507</c:v>
                </c:pt>
                <c:pt idx="1052">
                  <c:v>2509</c:v>
                </c:pt>
                <c:pt idx="1053">
                  <c:v>2511</c:v>
                </c:pt>
                <c:pt idx="1054">
                  <c:v>2517</c:v>
                </c:pt>
                <c:pt idx="1055">
                  <c:v>2521</c:v>
                </c:pt>
                <c:pt idx="1056">
                  <c:v>2525</c:v>
                </c:pt>
                <c:pt idx="1057">
                  <c:v>2527</c:v>
                </c:pt>
                <c:pt idx="1058">
                  <c:v>2529</c:v>
                </c:pt>
                <c:pt idx="1059">
                  <c:v>2531</c:v>
                </c:pt>
                <c:pt idx="1060">
                  <c:v>2533</c:v>
                </c:pt>
                <c:pt idx="1061">
                  <c:v>2535</c:v>
                </c:pt>
                <c:pt idx="1062">
                  <c:v>2537</c:v>
                </c:pt>
                <c:pt idx="1063">
                  <c:v>2539</c:v>
                </c:pt>
                <c:pt idx="1064">
                  <c:v>2541</c:v>
                </c:pt>
                <c:pt idx="1065">
                  <c:v>2543</c:v>
                </c:pt>
                <c:pt idx="1066">
                  <c:v>2545</c:v>
                </c:pt>
                <c:pt idx="1067">
                  <c:v>2547</c:v>
                </c:pt>
                <c:pt idx="1068">
                  <c:v>2549</c:v>
                </c:pt>
                <c:pt idx="1069">
                  <c:v>2551</c:v>
                </c:pt>
                <c:pt idx="1070">
                  <c:v>2553</c:v>
                </c:pt>
                <c:pt idx="1071">
                  <c:v>2555</c:v>
                </c:pt>
                <c:pt idx="1072">
                  <c:v>2557</c:v>
                </c:pt>
                <c:pt idx="1073">
                  <c:v>2559</c:v>
                </c:pt>
                <c:pt idx="1074">
                  <c:v>2561</c:v>
                </c:pt>
                <c:pt idx="1075">
                  <c:v>2563</c:v>
                </c:pt>
                <c:pt idx="1076">
                  <c:v>2565</c:v>
                </c:pt>
                <c:pt idx="1077">
                  <c:v>2571</c:v>
                </c:pt>
                <c:pt idx="1078">
                  <c:v>2573</c:v>
                </c:pt>
                <c:pt idx="1079">
                  <c:v>2575</c:v>
                </c:pt>
                <c:pt idx="1080">
                  <c:v>2577</c:v>
                </c:pt>
                <c:pt idx="1081">
                  <c:v>2579</c:v>
                </c:pt>
                <c:pt idx="1082">
                  <c:v>2581</c:v>
                </c:pt>
                <c:pt idx="1083">
                  <c:v>2583</c:v>
                </c:pt>
                <c:pt idx="1084">
                  <c:v>2585</c:v>
                </c:pt>
                <c:pt idx="1085">
                  <c:v>2589</c:v>
                </c:pt>
                <c:pt idx="1086">
                  <c:v>2591</c:v>
                </c:pt>
                <c:pt idx="1087">
                  <c:v>2595</c:v>
                </c:pt>
                <c:pt idx="1088">
                  <c:v>2597</c:v>
                </c:pt>
                <c:pt idx="1089">
                  <c:v>2599</c:v>
                </c:pt>
                <c:pt idx="1090">
                  <c:v>2603</c:v>
                </c:pt>
                <c:pt idx="1091">
                  <c:v>2605</c:v>
                </c:pt>
                <c:pt idx="1092">
                  <c:v>2607</c:v>
                </c:pt>
                <c:pt idx="1093">
                  <c:v>2609</c:v>
                </c:pt>
                <c:pt idx="1094">
                  <c:v>2611</c:v>
                </c:pt>
                <c:pt idx="1095">
                  <c:v>2613</c:v>
                </c:pt>
                <c:pt idx="1096">
                  <c:v>2615</c:v>
                </c:pt>
                <c:pt idx="1097">
                  <c:v>2617</c:v>
                </c:pt>
                <c:pt idx="1098">
                  <c:v>2621</c:v>
                </c:pt>
                <c:pt idx="1099">
                  <c:v>2623</c:v>
                </c:pt>
                <c:pt idx="1100">
                  <c:v>2627</c:v>
                </c:pt>
                <c:pt idx="1101">
                  <c:v>2631</c:v>
                </c:pt>
                <c:pt idx="1102">
                  <c:v>2633</c:v>
                </c:pt>
                <c:pt idx="1103">
                  <c:v>2637</c:v>
                </c:pt>
                <c:pt idx="1104">
                  <c:v>2639</c:v>
                </c:pt>
                <c:pt idx="1105">
                  <c:v>2643</c:v>
                </c:pt>
                <c:pt idx="1106">
                  <c:v>2645</c:v>
                </c:pt>
                <c:pt idx="1107">
                  <c:v>2647</c:v>
                </c:pt>
                <c:pt idx="1108">
                  <c:v>2649</c:v>
                </c:pt>
                <c:pt idx="1109">
                  <c:v>2651</c:v>
                </c:pt>
                <c:pt idx="1110">
                  <c:v>2653</c:v>
                </c:pt>
                <c:pt idx="1111">
                  <c:v>2655</c:v>
                </c:pt>
                <c:pt idx="1112">
                  <c:v>2657</c:v>
                </c:pt>
                <c:pt idx="1113">
                  <c:v>2661</c:v>
                </c:pt>
                <c:pt idx="1114">
                  <c:v>2663</c:v>
                </c:pt>
                <c:pt idx="1115">
                  <c:v>2665</c:v>
                </c:pt>
                <c:pt idx="1116">
                  <c:v>2667</c:v>
                </c:pt>
                <c:pt idx="1117">
                  <c:v>2671</c:v>
                </c:pt>
                <c:pt idx="1118">
                  <c:v>2673</c:v>
                </c:pt>
                <c:pt idx="1119">
                  <c:v>2675</c:v>
                </c:pt>
                <c:pt idx="1120">
                  <c:v>2677</c:v>
                </c:pt>
                <c:pt idx="1121">
                  <c:v>2679</c:v>
                </c:pt>
                <c:pt idx="1122">
                  <c:v>2683</c:v>
                </c:pt>
                <c:pt idx="1123">
                  <c:v>2685</c:v>
                </c:pt>
                <c:pt idx="1124">
                  <c:v>2687</c:v>
                </c:pt>
                <c:pt idx="1125">
                  <c:v>2689</c:v>
                </c:pt>
                <c:pt idx="1126">
                  <c:v>2691</c:v>
                </c:pt>
                <c:pt idx="1127">
                  <c:v>2693</c:v>
                </c:pt>
                <c:pt idx="1128">
                  <c:v>2695</c:v>
                </c:pt>
                <c:pt idx="1129">
                  <c:v>2697</c:v>
                </c:pt>
                <c:pt idx="1130">
                  <c:v>2699</c:v>
                </c:pt>
                <c:pt idx="1131">
                  <c:v>2701</c:v>
                </c:pt>
                <c:pt idx="1132">
                  <c:v>2703</c:v>
                </c:pt>
                <c:pt idx="1133">
                  <c:v>2705</c:v>
                </c:pt>
                <c:pt idx="1134">
                  <c:v>2707</c:v>
                </c:pt>
                <c:pt idx="1135">
                  <c:v>2709</c:v>
                </c:pt>
                <c:pt idx="1136">
                  <c:v>2711</c:v>
                </c:pt>
                <c:pt idx="1137">
                  <c:v>2713</c:v>
                </c:pt>
                <c:pt idx="1138">
                  <c:v>2715</c:v>
                </c:pt>
                <c:pt idx="1139">
                  <c:v>2717</c:v>
                </c:pt>
                <c:pt idx="1140">
                  <c:v>2719</c:v>
                </c:pt>
                <c:pt idx="1141">
                  <c:v>2723</c:v>
                </c:pt>
                <c:pt idx="1142">
                  <c:v>2725</c:v>
                </c:pt>
                <c:pt idx="1143">
                  <c:v>2727</c:v>
                </c:pt>
                <c:pt idx="1144">
                  <c:v>2729</c:v>
                </c:pt>
                <c:pt idx="1145">
                  <c:v>2731</c:v>
                </c:pt>
                <c:pt idx="1146">
                  <c:v>2733</c:v>
                </c:pt>
                <c:pt idx="1147">
                  <c:v>2735</c:v>
                </c:pt>
                <c:pt idx="1148">
                  <c:v>2737</c:v>
                </c:pt>
                <c:pt idx="1149">
                  <c:v>2739</c:v>
                </c:pt>
                <c:pt idx="1150">
                  <c:v>2741</c:v>
                </c:pt>
                <c:pt idx="1151">
                  <c:v>2743</c:v>
                </c:pt>
                <c:pt idx="1152">
                  <c:v>2745</c:v>
                </c:pt>
                <c:pt idx="1153">
                  <c:v>2747</c:v>
                </c:pt>
                <c:pt idx="1154">
                  <c:v>2749</c:v>
                </c:pt>
                <c:pt idx="1155">
                  <c:v>2751</c:v>
                </c:pt>
                <c:pt idx="1156">
                  <c:v>2753</c:v>
                </c:pt>
                <c:pt idx="1157">
                  <c:v>2755</c:v>
                </c:pt>
                <c:pt idx="1158">
                  <c:v>2757</c:v>
                </c:pt>
                <c:pt idx="1159">
                  <c:v>2761</c:v>
                </c:pt>
                <c:pt idx="1160">
                  <c:v>2763</c:v>
                </c:pt>
                <c:pt idx="1161">
                  <c:v>2765</c:v>
                </c:pt>
                <c:pt idx="1162">
                  <c:v>2767</c:v>
                </c:pt>
                <c:pt idx="1163">
                  <c:v>2769</c:v>
                </c:pt>
                <c:pt idx="1164">
                  <c:v>2773</c:v>
                </c:pt>
                <c:pt idx="1165">
                  <c:v>2775</c:v>
                </c:pt>
                <c:pt idx="1166">
                  <c:v>2777</c:v>
                </c:pt>
                <c:pt idx="1167">
                  <c:v>2779</c:v>
                </c:pt>
                <c:pt idx="1168">
                  <c:v>2781</c:v>
                </c:pt>
                <c:pt idx="1169">
                  <c:v>2783</c:v>
                </c:pt>
                <c:pt idx="1170">
                  <c:v>2785</c:v>
                </c:pt>
                <c:pt idx="1171">
                  <c:v>2789</c:v>
                </c:pt>
                <c:pt idx="1172">
                  <c:v>2793</c:v>
                </c:pt>
                <c:pt idx="1173">
                  <c:v>2797</c:v>
                </c:pt>
                <c:pt idx="1174">
                  <c:v>2803</c:v>
                </c:pt>
                <c:pt idx="1175">
                  <c:v>2805</c:v>
                </c:pt>
                <c:pt idx="1176">
                  <c:v>2807</c:v>
                </c:pt>
                <c:pt idx="1177">
                  <c:v>2809</c:v>
                </c:pt>
                <c:pt idx="1178">
                  <c:v>2813</c:v>
                </c:pt>
                <c:pt idx="1179">
                  <c:v>2815</c:v>
                </c:pt>
                <c:pt idx="1180">
                  <c:v>2821</c:v>
                </c:pt>
                <c:pt idx="1181">
                  <c:v>2823</c:v>
                </c:pt>
                <c:pt idx="1182">
                  <c:v>2827</c:v>
                </c:pt>
                <c:pt idx="1183">
                  <c:v>2829</c:v>
                </c:pt>
                <c:pt idx="1184">
                  <c:v>2833</c:v>
                </c:pt>
                <c:pt idx="1185">
                  <c:v>2835</c:v>
                </c:pt>
                <c:pt idx="1186">
                  <c:v>2837</c:v>
                </c:pt>
                <c:pt idx="1187">
                  <c:v>2839</c:v>
                </c:pt>
                <c:pt idx="1188">
                  <c:v>2841</c:v>
                </c:pt>
                <c:pt idx="1189">
                  <c:v>2843</c:v>
                </c:pt>
                <c:pt idx="1190">
                  <c:v>2845</c:v>
                </c:pt>
                <c:pt idx="1191">
                  <c:v>2847</c:v>
                </c:pt>
                <c:pt idx="1192">
                  <c:v>2849</c:v>
                </c:pt>
                <c:pt idx="1193">
                  <c:v>2853</c:v>
                </c:pt>
                <c:pt idx="1194">
                  <c:v>2855</c:v>
                </c:pt>
                <c:pt idx="1195">
                  <c:v>2859</c:v>
                </c:pt>
                <c:pt idx="1196">
                  <c:v>2861</c:v>
                </c:pt>
                <c:pt idx="1197">
                  <c:v>2863</c:v>
                </c:pt>
                <c:pt idx="1198">
                  <c:v>2865</c:v>
                </c:pt>
                <c:pt idx="1199">
                  <c:v>2869</c:v>
                </c:pt>
                <c:pt idx="1200">
                  <c:v>2871</c:v>
                </c:pt>
                <c:pt idx="1201">
                  <c:v>2873</c:v>
                </c:pt>
                <c:pt idx="1202">
                  <c:v>2875</c:v>
                </c:pt>
                <c:pt idx="1203">
                  <c:v>2877</c:v>
                </c:pt>
                <c:pt idx="1204">
                  <c:v>2879</c:v>
                </c:pt>
                <c:pt idx="1205">
                  <c:v>2883</c:v>
                </c:pt>
                <c:pt idx="1206">
                  <c:v>2885</c:v>
                </c:pt>
                <c:pt idx="1207">
                  <c:v>2889</c:v>
                </c:pt>
                <c:pt idx="1208">
                  <c:v>2891</c:v>
                </c:pt>
                <c:pt idx="1209">
                  <c:v>2893</c:v>
                </c:pt>
                <c:pt idx="1210">
                  <c:v>2895</c:v>
                </c:pt>
                <c:pt idx="1211">
                  <c:v>2897</c:v>
                </c:pt>
                <c:pt idx="1212">
                  <c:v>2899</c:v>
                </c:pt>
                <c:pt idx="1213">
                  <c:v>2901</c:v>
                </c:pt>
                <c:pt idx="1214">
                  <c:v>2905</c:v>
                </c:pt>
                <c:pt idx="1215">
                  <c:v>2907</c:v>
                </c:pt>
                <c:pt idx="1216">
                  <c:v>2909</c:v>
                </c:pt>
                <c:pt idx="1217">
                  <c:v>2913</c:v>
                </c:pt>
                <c:pt idx="1218">
                  <c:v>2915</c:v>
                </c:pt>
                <c:pt idx="1219">
                  <c:v>2919</c:v>
                </c:pt>
                <c:pt idx="1220">
                  <c:v>2921</c:v>
                </c:pt>
                <c:pt idx="1221">
                  <c:v>2923</c:v>
                </c:pt>
                <c:pt idx="1222">
                  <c:v>2925</c:v>
                </c:pt>
                <c:pt idx="1223">
                  <c:v>2927</c:v>
                </c:pt>
                <c:pt idx="1224">
                  <c:v>2929</c:v>
                </c:pt>
                <c:pt idx="1225">
                  <c:v>2931</c:v>
                </c:pt>
                <c:pt idx="1226">
                  <c:v>2933</c:v>
                </c:pt>
                <c:pt idx="1227">
                  <c:v>2937</c:v>
                </c:pt>
                <c:pt idx="1228">
                  <c:v>2939</c:v>
                </c:pt>
                <c:pt idx="1229">
                  <c:v>2941</c:v>
                </c:pt>
                <c:pt idx="1230">
                  <c:v>2943</c:v>
                </c:pt>
                <c:pt idx="1231">
                  <c:v>2945</c:v>
                </c:pt>
                <c:pt idx="1232">
                  <c:v>2947</c:v>
                </c:pt>
                <c:pt idx="1233">
                  <c:v>2949</c:v>
                </c:pt>
                <c:pt idx="1234">
                  <c:v>2951</c:v>
                </c:pt>
                <c:pt idx="1235">
                  <c:v>2953</c:v>
                </c:pt>
                <c:pt idx="1236">
                  <c:v>2957</c:v>
                </c:pt>
                <c:pt idx="1237">
                  <c:v>2959</c:v>
                </c:pt>
                <c:pt idx="1238">
                  <c:v>2961</c:v>
                </c:pt>
                <c:pt idx="1239">
                  <c:v>2963</c:v>
                </c:pt>
                <c:pt idx="1240">
                  <c:v>2965</c:v>
                </c:pt>
                <c:pt idx="1241">
                  <c:v>2967</c:v>
                </c:pt>
                <c:pt idx="1242">
                  <c:v>2969</c:v>
                </c:pt>
                <c:pt idx="1243">
                  <c:v>2971</c:v>
                </c:pt>
                <c:pt idx="1244">
                  <c:v>2973</c:v>
                </c:pt>
                <c:pt idx="1245">
                  <c:v>2975</c:v>
                </c:pt>
                <c:pt idx="1246">
                  <c:v>2977</c:v>
                </c:pt>
                <c:pt idx="1247">
                  <c:v>2981</c:v>
                </c:pt>
                <c:pt idx="1248">
                  <c:v>2983</c:v>
                </c:pt>
                <c:pt idx="1249">
                  <c:v>2985</c:v>
                </c:pt>
                <c:pt idx="1250">
                  <c:v>2987</c:v>
                </c:pt>
                <c:pt idx="1251">
                  <c:v>2989</c:v>
                </c:pt>
                <c:pt idx="1252">
                  <c:v>2993</c:v>
                </c:pt>
                <c:pt idx="1253">
                  <c:v>2995</c:v>
                </c:pt>
                <c:pt idx="1254">
                  <c:v>2997</c:v>
                </c:pt>
                <c:pt idx="1255">
                  <c:v>2999</c:v>
                </c:pt>
                <c:pt idx="1256">
                  <c:v>3001</c:v>
                </c:pt>
                <c:pt idx="1257">
                  <c:v>3003</c:v>
                </c:pt>
                <c:pt idx="1258">
                  <c:v>3005</c:v>
                </c:pt>
                <c:pt idx="1259">
                  <c:v>3007</c:v>
                </c:pt>
                <c:pt idx="1260">
                  <c:v>3009</c:v>
                </c:pt>
                <c:pt idx="1261">
                  <c:v>3011</c:v>
                </c:pt>
                <c:pt idx="1262">
                  <c:v>3013</c:v>
                </c:pt>
                <c:pt idx="1263">
                  <c:v>3017</c:v>
                </c:pt>
                <c:pt idx="1264">
                  <c:v>3019</c:v>
                </c:pt>
                <c:pt idx="1265">
                  <c:v>3021</c:v>
                </c:pt>
                <c:pt idx="1266">
                  <c:v>3025</c:v>
                </c:pt>
                <c:pt idx="1267">
                  <c:v>3027</c:v>
                </c:pt>
                <c:pt idx="1268">
                  <c:v>3033</c:v>
                </c:pt>
                <c:pt idx="1269">
                  <c:v>3035</c:v>
                </c:pt>
                <c:pt idx="1270">
                  <c:v>3037</c:v>
                </c:pt>
                <c:pt idx="1271">
                  <c:v>3041</c:v>
                </c:pt>
                <c:pt idx="1272">
                  <c:v>3045</c:v>
                </c:pt>
                <c:pt idx="1273">
                  <c:v>3049</c:v>
                </c:pt>
                <c:pt idx="1274">
                  <c:v>3051</c:v>
                </c:pt>
                <c:pt idx="1275">
                  <c:v>3053</c:v>
                </c:pt>
                <c:pt idx="1276">
                  <c:v>3055</c:v>
                </c:pt>
                <c:pt idx="1277">
                  <c:v>3067</c:v>
                </c:pt>
                <c:pt idx="1278">
                  <c:v>3069</c:v>
                </c:pt>
                <c:pt idx="1279">
                  <c:v>3071</c:v>
                </c:pt>
                <c:pt idx="1280">
                  <c:v>3077</c:v>
                </c:pt>
                <c:pt idx="1281">
                  <c:v>3081</c:v>
                </c:pt>
                <c:pt idx="1282">
                  <c:v>3083</c:v>
                </c:pt>
                <c:pt idx="1283">
                  <c:v>3087</c:v>
                </c:pt>
                <c:pt idx="1284">
                  <c:v>3089</c:v>
                </c:pt>
                <c:pt idx="1285">
                  <c:v>3095</c:v>
                </c:pt>
                <c:pt idx="1286">
                  <c:v>3097</c:v>
                </c:pt>
                <c:pt idx="1287">
                  <c:v>3099</c:v>
                </c:pt>
                <c:pt idx="1288">
                  <c:v>3103</c:v>
                </c:pt>
                <c:pt idx="1289">
                  <c:v>3107</c:v>
                </c:pt>
                <c:pt idx="1290">
                  <c:v>3113</c:v>
                </c:pt>
                <c:pt idx="1291">
                  <c:v>3115</c:v>
                </c:pt>
                <c:pt idx="1292">
                  <c:v>3117</c:v>
                </c:pt>
                <c:pt idx="1293">
                  <c:v>3119</c:v>
                </c:pt>
                <c:pt idx="1294">
                  <c:v>3125</c:v>
                </c:pt>
                <c:pt idx="1295">
                  <c:v>3127</c:v>
                </c:pt>
                <c:pt idx="1296">
                  <c:v>3135</c:v>
                </c:pt>
                <c:pt idx="1297">
                  <c:v>3137</c:v>
                </c:pt>
                <c:pt idx="1298">
                  <c:v>3147</c:v>
                </c:pt>
                <c:pt idx="1299">
                  <c:v>3149</c:v>
                </c:pt>
                <c:pt idx="1300">
                  <c:v>3151</c:v>
                </c:pt>
                <c:pt idx="1301">
                  <c:v>3155</c:v>
                </c:pt>
                <c:pt idx="1302">
                  <c:v>3157</c:v>
                </c:pt>
                <c:pt idx="1303">
                  <c:v>3159</c:v>
                </c:pt>
                <c:pt idx="1304">
                  <c:v>3163</c:v>
                </c:pt>
                <c:pt idx="1305">
                  <c:v>3165</c:v>
                </c:pt>
                <c:pt idx="1306">
                  <c:v>3175</c:v>
                </c:pt>
                <c:pt idx="1307">
                  <c:v>3177</c:v>
                </c:pt>
                <c:pt idx="1308">
                  <c:v>3183</c:v>
                </c:pt>
                <c:pt idx="1309">
                  <c:v>3185</c:v>
                </c:pt>
                <c:pt idx="1310">
                  <c:v>3187</c:v>
                </c:pt>
                <c:pt idx="1311">
                  <c:v>3189</c:v>
                </c:pt>
                <c:pt idx="1312">
                  <c:v>3199</c:v>
                </c:pt>
                <c:pt idx="1313">
                  <c:v>3201</c:v>
                </c:pt>
                <c:pt idx="1314">
                  <c:v>3203</c:v>
                </c:pt>
                <c:pt idx="1315">
                  <c:v>3207</c:v>
                </c:pt>
                <c:pt idx="1316">
                  <c:v>3213</c:v>
                </c:pt>
                <c:pt idx="1317">
                  <c:v>3217</c:v>
                </c:pt>
                <c:pt idx="1318">
                  <c:v>3219</c:v>
                </c:pt>
                <c:pt idx="1319">
                  <c:v>3221</c:v>
                </c:pt>
                <c:pt idx="1320">
                  <c:v>3225</c:v>
                </c:pt>
                <c:pt idx="1321">
                  <c:v>3227</c:v>
                </c:pt>
                <c:pt idx="1322">
                  <c:v>3229</c:v>
                </c:pt>
                <c:pt idx="1323">
                  <c:v>3235</c:v>
                </c:pt>
                <c:pt idx="1324">
                  <c:v>3237</c:v>
                </c:pt>
                <c:pt idx="1325">
                  <c:v>3247</c:v>
                </c:pt>
                <c:pt idx="1326">
                  <c:v>3249</c:v>
                </c:pt>
                <c:pt idx="1327">
                  <c:v>3263</c:v>
                </c:pt>
                <c:pt idx="1328">
                  <c:v>3267</c:v>
                </c:pt>
                <c:pt idx="1329">
                  <c:v>3283</c:v>
                </c:pt>
                <c:pt idx="1330">
                  <c:v>3285</c:v>
                </c:pt>
                <c:pt idx="1331">
                  <c:v>3293</c:v>
                </c:pt>
                <c:pt idx="1332">
                  <c:v>3295</c:v>
                </c:pt>
                <c:pt idx="1333">
                  <c:v>3299</c:v>
                </c:pt>
                <c:pt idx="1334">
                  <c:v>3301</c:v>
                </c:pt>
                <c:pt idx="1335">
                  <c:v>3311</c:v>
                </c:pt>
                <c:pt idx="1336">
                  <c:v>3313</c:v>
                </c:pt>
                <c:pt idx="1337">
                  <c:v>3329</c:v>
                </c:pt>
                <c:pt idx="1338">
                  <c:v>3331</c:v>
                </c:pt>
                <c:pt idx="1339">
                  <c:v>3349</c:v>
                </c:pt>
                <c:pt idx="1340">
                  <c:v>3351</c:v>
                </c:pt>
                <c:pt idx="1341">
                  <c:v>3359</c:v>
                </c:pt>
                <c:pt idx="1342">
                  <c:v>3361</c:v>
                </c:pt>
                <c:pt idx="1343">
                  <c:v>3399</c:v>
                </c:pt>
                <c:pt idx="1344">
                  <c:v>3401</c:v>
                </c:pt>
                <c:pt idx="1345">
                  <c:v>3429</c:v>
                </c:pt>
                <c:pt idx="1346">
                  <c:v>3431</c:v>
                </c:pt>
                <c:pt idx="1347">
                  <c:v>3445</c:v>
                </c:pt>
                <c:pt idx="1348">
                  <c:v>3447</c:v>
                </c:pt>
                <c:pt idx="1349">
                  <c:v>3453</c:v>
                </c:pt>
                <c:pt idx="1350">
                  <c:v>3455</c:v>
                </c:pt>
                <c:pt idx="1351">
                  <c:v>3495</c:v>
                </c:pt>
                <c:pt idx="1352">
                  <c:v>3499</c:v>
                </c:pt>
                <c:pt idx="1353">
                  <c:v>3523</c:v>
                </c:pt>
                <c:pt idx="1354">
                  <c:v>3527</c:v>
                </c:pt>
                <c:pt idx="1355">
                  <c:v>4377</c:v>
                </c:pt>
                <c:pt idx="1356">
                  <c:v>4378</c:v>
                </c:pt>
              </c:numCache>
            </c:numRef>
          </c:xVal>
          <c:yVal>
            <c:numRef>
              <c:f>'147459_PROSfnl_DVH_1'!$M$4:$M$1360</c:f>
              <c:numCache>
                <c:formatCode>General</c:formatCode>
                <c:ptCount val="1357"/>
                <c:pt idx="0">
                  <c:v>94.88</c:v>
                </c:pt>
                <c:pt idx="1">
                  <c:v>94.88</c:v>
                </c:pt>
                <c:pt idx="2">
                  <c:v>94.816000000000003</c:v>
                </c:pt>
                <c:pt idx="3">
                  <c:v>94.695999999999998</c:v>
                </c:pt>
                <c:pt idx="4">
                  <c:v>94.567999999999998</c:v>
                </c:pt>
                <c:pt idx="5">
                  <c:v>94.367999999999995</c:v>
                </c:pt>
                <c:pt idx="6">
                  <c:v>94.063999999999993</c:v>
                </c:pt>
                <c:pt idx="7">
                  <c:v>93.792000000000002</c:v>
                </c:pt>
                <c:pt idx="8">
                  <c:v>93.415999999999997</c:v>
                </c:pt>
                <c:pt idx="9">
                  <c:v>93</c:v>
                </c:pt>
                <c:pt idx="10">
                  <c:v>92.632000000000005</c:v>
                </c:pt>
                <c:pt idx="11">
                  <c:v>92.231999999999999</c:v>
                </c:pt>
                <c:pt idx="12">
                  <c:v>91.775999999999996</c:v>
                </c:pt>
                <c:pt idx="13">
                  <c:v>91.376000000000005</c:v>
                </c:pt>
                <c:pt idx="14">
                  <c:v>90.944000000000003</c:v>
                </c:pt>
                <c:pt idx="15">
                  <c:v>90.52</c:v>
                </c:pt>
                <c:pt idx="16">
                  <c:v>89.983999999999995</c:v>
                </c:pt>
                <c:pt idx="17">
                  <c:v>89.528000000000006</c:v>
                </c:pt>
                <c:pt idx="18">
                  <c:v>89.04</c:v>
                </c:pt>
                <c:pt idx="19">
                  <c:v>88.671999999999997</c:v>
                </c:pt>
                <c:pt idx="20">
                  <c:v>88.215999999999994</c:v>
                </c:pt>
                <c:pt idx="21">
                  <c:v>87.784000000000006</c:v>
                </c:pt>
                <c:pt idx="22">
                  <c:v>87.376000000000005</c:v>
                </c:pt>
                <c:pt idx="23">
                  <c:v>86.927999999999997</c:v>
                </c:pt>
                <c:pt idx="24">
                  <c:v>86.512</c:v>
                </c:pt>
                <c:pt idx="25">
                  <c:v>86.12</c:v>
                </c:pt>
                <c:pt idx="26">
                  <c:v>85.703999999999994</c:v>
                </c:pt>
                <c:pt idx="27">
                  <c:v>85.352000000000004</c:v>
                </c:pt>
                <c:pt idx="28">
                  <c:v>84.968000000000004</c:v>
                </c:pt>
                <c:pt idx="29">
                  <c:v>84.664000000000001</c:v>
                </c:pt>
                <c:pt idx="30">
                  <c:v>84.287999999999997</c:v>
                </c:pt>
                <c:pt idx="31">
                  <c:v>83.951999999999998</c:v>
                </c:pt>
                <c:pt idx="32">
                  <c:v>83.623999999999995</c:v>
                </c:pt>
                <c:pt idx="33">
                  <c:v>83.215999999999994</c:v>
                </c:pt>
                <c:pt idx="34">
                  <c:v>82.927999999999997</c:v>
                </c:pt>
                <c:pt idx="35">
                  <c:v>82.664000000000001</c:v>
                </c:pt>
                <c:pt idx="36">
                  <c:v>82.311999999999998</c:v>
                </c:pt>
                <c:pt idx="37">
                  <c:v>82.016000000000005</c:v>
                </c:pt>
                <c:pt idx="38">
                  <c:v>81.599999999999994</c:v>
                </c:pt>
                <c:pt idx="39">
                  <c:v>81.304000000000002</c:v>
                </c:pt>
                <c:pt idx="40">
                  <c:v>80.983999999999995</c:v>
                </c:pt>
                <c:pt idx="41">
                  <c:v>80.712000000000003</c:v>
                </c:pt>
                <c:pt idx="42">
                  <c:v>80.391999999999996</c:v>
                </c:pt>
                <c:pt idx="43">
                  <c:v>80.135999999999996</c:v>
                </c:pt>
                <c:pt idx="44">
                  <c:v>79.864000000000004</c:v>
                </c:pt>
                <c:pt idx="45">
                  <c:v>79.512</c:v>
                </c:pt>
                <c:pt idx="46">
                  <c:v>79.231999999999999</c:v>
                </c:pt>
                <c:pt idx="47">
                  <c:v>78.983999999999995</c:v>
                </c:pt>
                <c:pt idx="48">
                  <c:v>78.768000000000001</c:v>
                </c:pt>
                <c:pt idx="49">
                  <c:v>78.504000000000005</c:v>
                </c:pt>
                <c:pt idx="50">
                  <c:v>78.152000000000001</c:v>
                </c:pt>
                <c:pt idx="51">
                  <c:v>77.543999999999997</c:v>
                </c:pt>
                <c:pt idx="52">
                  <c:v>77.248000000000005</c:v>
                </c:pt>
                <c:pt idx="53">
                  <c:v>76.968000000000004</c:v>
                </c:pt>
                <c:pt idx="54">
                  <c:v>76.664000000000001</c:v>
                </c:pt>
                <c:pt idx="55">
                  <c:v>76.424000000000007</c:v>
                </c:pt>
                <c:pt idx="56">
                  <c:v>76.152000000000001</c:v>
                </c:pt>
                <c:pt idx="57">
                  <c:v>75.896000000000001</c:v>
                </c:pt>
                <c:pt idx="58">
                  <c:v>75.567999999999998</c:v>
                </c:pt>
                <c:pt idx="59">
                  <c:v>75.328000000000003</c:v>
                </c:pt>
                <c:pt idx="60">
                  <c:v>75.024000000000001</c:v>
                </c:pt>
                <c:pt idx="61">
                  <c:v>74.432000000000002</c:v>
                </c:pt>
                <c:pt idx="62">
                  <c:v>74.248000000000005</c:v>
                </c:pt>
                <c:pt idx="63">
                  <c:v>73.983999999999995</c:v>
                </c:pt>
                <c:pt idx="64">
                  <c:v>73.744</c:v>
                </c:pt>
                <c:pt idx="65">
                  <c:v>73.447999999999993</c:v>
                </c:pt>
                <c:pt idx="66">
                  <c:v>73.16</c:v>
                </c:pt>
                <c:pt idx="67">
                  <c:v>72.864000000000004</c:v>
                </c:pt>
                <c:pt idx="68">
                  <c:v>72.623999999999995</c:v>
                </c:pt>
                <c:pt idx="69">
                  <c:v>72.408000000000001</c:v>
                </c:pt>
                <c:pt idx="70">
                  <c:v>72.183999999999997</c:v>
                </c:pt>
                <c:pt idx="71">
                  <c:v>71.671999999999997</c:v>
                </c:pt>
                <c:pt idx="72">
                  <c:v>71.44</c:v>
                </c:pt>
                <c:pt idx="73">
                  <c:v>71.224000000000004</c:v>
                </c:pt>
                <c:pt idx="74">
                  <c:v>70.992000000000004</c:v>
                </c:pt>
                <c:pt idx="75">
                  <c:v>70.656000000000006</c:v>
                </c:pt>
                <c:pt idx="76">
                  <c:v>70.400000000000006</c:v>
                </c:pt>
                <c:pt idx="77">
                  <c:v>70.128</c:v>
                </c:pt>
                <c:pt idx="78">
                  <c:v>69.936000000000007</c:v>
                </c:pt>
                <c:pt idx="79">
                  <c:v>69.727999999999994</c:v>
                </c:pt>
                <c:pt idx="80">
                  <c:v>69.488</c:v>
                </c:pt>
                <c:pt idx="81">
                  <c:v>69.224000000000004</c:v>
                </c:pt>
                <c:pt idx="82">
                  <c:v>69</c:v>
                </c:pt>
                <c:pt idx="83">
                  <c:v>68.712000000000003</c:v>
                </c:pt>
                <c:pt idx="84">
                  <c:v>68.432000000000002</c:v>
                </c:pt>
                <c:pt idx="85">
                  <c:v>68.287999999999997</c:v>
                </c:pt>
                <c:pt idx="86">
                  <c:v>68.048000000000002</c:v>
                </c:pt>
                <c:pt idx="87">
                  <c:v>67.775999999999996</c:v>
                </c:pt>
                <c:pt idx="88">
                  <c:v>67.567999999999998</c:v>
                </c:pt>
                <c:pt idx="89">
                  <c:v>67.311999999999998</c:v>
                </c:pt>
                <c:pt idx="90">
                  <c:v>67.08</c:v>
                </c:pt>
                <c:pt idx="91">
                  <c:v>66.896000000000001</c:v>
                </c:pt>
                <c:pt idx="92">
                  <c:v>66.680000000000007</c:v>
                </c:pt>
                <c:pt idx="93">
                  <c:v>66.135999999999996</c:v>
                </c:pt>
                <c:pt idx="94">
                  <c:v>65.936000000000007</c:v>
                </c:pt>
                <c:pt idx="95">
                  <c:v>65.727999999999994</c:v>
                </c:pt>
                <c:pt idx="96">
                  <c:v>65.543999999999997</c:v>
                </c:pt>
                <c:pt idx="97">
                  <c:v>65.319999999999993</c:v>
                </c:pt>
                <c:pt idx="98">
                  <c:v>65.16</c:v>
                </c:pt>
                <c:pt idx="99">
                  <c:v>64.959999999999994</c:v>
                </c:pt>
                <c:pt idx="100">
                  <c:v>64.695999999999998</c:v>
                </c:pt>
                <c:pt idx="101">
                  <c:v>64.488</c:v>
                </c:pt>
                <c:pt idx="102">
                  <c:v>64.191999999999993</c:v>
                </c:pt>
                <c:pt idx="103">
                  <c:v>64</c:v>
                </c:pt>
                <c:pt idx="104">
                  <c:v>63.783999999999999</c:v>
                </c:pt>
                <c:pt idx="105">
                  <c:v>63.591999999999999</c:v>
                </c:pt>
                <c:pt idx="106">
                  <c:v>63.432000000000002</c:v>
                </c:pt>
                <c:pt idx="107">
                  <c:v>63.207999999999998</c:v>
                </c:pt>
                <c:pt idx="108">
                  <c:v>63.055999999999997</c:v>
                </c:pt>
                <c:pt idx="109">
                  <c:v>62.88</c:v>
                </c:pt>
                <c:pt idx="110">
                  <c:v>62.648000000000003</c:v>
                </c:pt>
                <c:pt idx="111">
                  <c:v>62.368000000000002</c:v>
                </c:pt>
                <c:pt idx="112">
                  <c:v>62.16</c:v>
                </c:pt>
                <c:pt idx="113">
                  <c:v>61.896000000000001</c:v>
                </c:pt>
                <c:pt idx="114">
                  <c:v>61.655999999999999</c:v>
                </c:pt>
                <c:pt idx="115">
                  <c:v>61.527999999999999</c:v>
                </c:pt>
                <c:pt idx="116">
                  <c:v>61.344000000000001</c:v>
                </c:pt>
                <c:pt idx="117">
                  <c:v>61.167999999999999</c:v>
                </c:pt>
                <c:pt idx="118">
                  <c:v>60.944000000000003</c:v>
                </c:pt>
                <c:pt idx="119">
                  <c:v>60.776000000000003</c:v>
                </c:pt>
                <c:pt idx="120">
                  <c:v>60.543999999999997</c:v>
                </c:pt>
                <c:pt idx="121">
                  <c:v>60.287999999999997</c:v>
                </c:pt>
                <c:pt idx="122">
                  <c:v>60.08</c:v>
                </c:pt>
                <c:pt idx="123">
                  <c:v>59.832000000000001</c:v>
                </c:pt>
                <c:pt idx="124">
                  <c:v>59.688000000000002</c:v>
                </c:pt>
                <c:pt idx="125">
                  <c:v>59.56</c:v>
                </c:pt>
                <c:pt idx="126">
                  <c:v>59.408000000000001</c:v>
                </c:pt>
                <c:pt idx="127">
                  <c:v>59.207999999999998</c:v>
                </c:pt>
                <c:pt idx="128">
                  <c:v>58.991999999999997</c:v>
                </c:pt>
                <c:pt idx="129">
                  <c:v>58.816000000000003</c:v>
                </c:pt>
                <c:pt idx="130">
                  <c:v>58.655999999999999</c:v>
                </c:pt>
                <c:pt idx="131">
                  <c:v>58.392000000000003</c:v>
                </c:pt>
                <c:pt idx="132">
                  <c:v>58.207999999999998</c:v>
                </c:pt>
                <c:pt idx="133">
                  <c:v>57.975999999999999</c:v>
                </c:pt>
                <c:pt idx="134">
                  <c:v>57.768000000000001</c:v>
                </c:pt>
                <c:pt idx="135">
                  <c:v>57.616</c:v>
                </c:pt>
                <c:pt idx="136">
                  <c:v>57.36</c:v>
                </c:pt>
                <c:pt idx="137">
                  <c:v>57.072000000000003</c:v>
                </c:pt>
                <c:pt idx="138">
                  <c:v>56.863999999999997</c:v>
                </c:pt>
                <c:pt idx="139">
                  <c:v>56.783999999999999</c:v>
                </c:pt>
                <c:pt idx="140">
                  <c:v>56.648000000000003</c:v>
                </c:pt>
                <c:pt idx="141">
                  <c:v>56.503999999999998</c:v>
                </c:pt>
                <c:pt idx="142">
                  <c:v>56.295999999999999</c:v>
                </c:pt>
                <c:pt idx="143">
                  <c:v>56.136000000000003</c:v>
                </c:pt>
                <c:pt idx="144">
                  <c:v>55.887999999999998</c:v>
                </c:pt>
                <c:pt idx="145">
                  <c:v>55.664000000000001</c:v>
                </c:pt>
                <c:pt idx="146">
                  <c:v>55.472000000000001</c:v>
                </c:pt>
                <c:pt idx="147">
                  <c:v>55.32</c:v>
                </c:pt>
                <c:pt idx="148">
                  <c:v>55.2</c:v>
                </c:pt>
                <c:pt idx="149">
                  <c:v>55.064</c:v>
                </c:pt>
                <c:pt idx="150">
                  <c:v>54.872</c:v>
                </c:pt>
                <c:pt idx="151">
                  <c:v>54.624000000000002</c:v>
                </c:pt>
                <c:pt idx="152">
                  <c:v>54.472000000000001</c:v>
                </c:pt>
                <c:pt idx="153">
                  <c:v>54.351999999999997</c:v>
                </c:pt>
                <c:pt idx="154">
                  <c:v>54.207999999999998</c:v>
                </c:pt>
                <c:pt idx="155">
                  <c:v>54.136000000000003</c:v>
                </c:pt>
                <c:pt idx="156">
                  <c:v>53.984000000000002</c:v>
                </c:pt>
                <c:pt idx="157">
                  <c:v>53.792000000000002</c:v>
                </c:pt>
                <c:pt idx="158">
                  <c:v>53.631999999999998</c:v>
                </c:pt>
                <c:pt idx="159">
                  <c:v>53.264000000000003</c:v>
                </c:pt>
                <c:pt idx="160">
                  <c:v>53.143999999999998</c:v>
                </c:pt>
                <c:pt idx="161">
                  <c:v>52.984000000000002</c:v>
                </c:pt>
                <c:pt idx="162">
                  <c:v>52.6</c:v>
                </c:pt>
                <c:pt idx="163">
                  <c:v>52.432000000000002</c:v>
                </c:pt>
                <c:pt idx="164">
                  <c:v>52.256</c:v>
                </c:pt>
                <c:pt idx="165">
                  <c:v>52.112000000000002</c:v>
                </c:pt>
                <c:pt idx="166">
                  <c:v>52</c:v>
                </c:pt>
                <c:pt idx="167">
                  <c:v>51.904000000000003</c:v>
                </c:pt>
                <c:pt idx="168">
                  <c:v>51.704000000000001</c:v>
                </c:pt>
                <c:pt idx="169">
                  <c:v>51.552</c:v>
                </c:pt>
                <c:pt idx="170">
                  <c:v>51.456000000000003</c:v>
                </c:pt>
                <c:pt idx="171">
                  <c:v>51.295999999999999</c:v>
                </c:pt>
                <c:pt idx="172">
                  <c:v>51.167999999999999</c:v>
                </c:pt>
                <c:pt idx="173">
                  <c:v>50.991999999999997</c:v>
                </c:pt>
                <c:pt idx="174">
                  <c:v>50.847999999999999</c:v>
                </c:pt>
                <c:pt idx="175">
                  <c:v>50.664000000000001</c:v>
                </c:pt>
                <c:pt idx="176">
                  <c:v>50.543999999999997</c:v>
                </c:pt>
                <c:pt idx="177">
                  <c:v>50.384</c:v>
                </c:pt>
                <c:pt idx="178">
                  <c:v>50.256</c:v>
                </c:pt>
                <c:pt idx="179">
                  <c:v>50.095999999999997</c:v>
                </c:pt>
                <c:pt idx="180">
                  <c:v>49.984000000000002</c:v>
                </c:pt>
                <c:pt idx="181">
                  <c:v>49.776000000000003</c:v>
                </c:pt>
                <c:pt idx="182">
                  <c:v>49.695999999999998</c:v>
                </c:pt>
                <c:pt idx="183">
                  <c:v>49.512</c:v>
                </c:pt>
                <c:pt idx="184">
                  <c:v>49.415999999999997</c:v>
                </c:pt>
                <c:pt idx="185">
                  <c:v>49.256</c:v>
                </c:pt>
                <c:pt idx="186">
                  <c:v>49.112000000000002</c:v>
                </c:pt>
                <c:pt idx="187">
                  <c:v>49.024000000000001</c:v>
                </c:pt>
                <c:pt idx="188">
                  <c:v>48.896000000000001</c:v>
                </c:pt>
                <c:pt idx="189">
                  <c:v>48.792000000000002</c:v>
                </c:pt>
                <c:pt idx="190">
                  <c:v>48.648000000000003</c:v>
                </c:pt>
                <c:pt idx="191">
                  <c:v>48.496000000000002</c:v>
                </c:pt>
                <c:pt idx="192">
                  <c:v>48.328000000000003</c:v>
                </c:pt>
                <c:pt idx="193">
                  <c:v>48.167999999999999</c:v>
                </c:pt>
                <c:pt idx="194">
                  <c:v>48.04</c:v>
                </c:pt>
                <c:pt idx="195">
                  <c:v>47.951999999999998</c:v>
                </c:pt>
                <c:pt idx="196">
                  <c:v>47.847999999999999</c:v>
                </c:pt>
                <c:pt idx="197">
                  <c:v>47.704000000000001</c:v>
                </c:pt>
                <c:pt idx="198">
                  <c:v>47.543999999999997</c:v>
                </c:pt>
                <c:pt idx="199">
                  <c:v>47.448</c:v>
                </c:pt>
                <c:pt idx="200">
                  <c:v>47.32</c:v>
                </c:pt>
                <c:pt idx="201">
                  <c:v>47.216000000000001</c:v>
                </c:pt>
                <c:pt idx="202">
                  <c:v>47.136000000000003</c:v>
                </c:pt>
                <c:pt idx="203">
                  <c:v>46.984000000000002</c:v>
                </c:pt>
                <c:pt idx="204">
                  <c:v>46.863999999999997</c:v>
                </c:pt>
                <c:pt idx="205">
                  <c:v>46.712000000000003</c:v>
                </c:pt>
                <c:pt idx="206">
                  <c:v>46.567999999999998</c:v>
                </c:pt>
                <c:pt idx="207">
                  <c:v>46.448</c:v>
                </c:pt>
                <c:pt idx="208">
                  <c:v>46.24</c:v>
                </c:pt>
                <c:pt idx="209">
                  <c:v>46.167999999999999</c:v>
                </c:pt>
                <c:pt idx="210">
                  <c:v>46.015999999999998</c:v>
                </c:pt>
                <c:pt idx="211">
                  <c:v>45.856000000000002</c:v>
                </c:pt>
                <c:pt idx="212">
                  <c:v>45.76</c:v>
                </c:pt>
                <c:pt idx="213">
                  <c:v>45.591999999999999</c:v>
                </c:pt>
                <c:pt idx="214">
                  <c:v>45.536000000000001</c:v>
                </c:pt>
                <c:pt idx="215">
                  <c:v>45.423999999999999</c:v>
                </c:pt>
                <c:pt idx="216">
                  <c:v>45.247999999999998</c:v>
                </c:pt>
                <c:pt idx="217">
                  <c:v>45.16</c:v>
                </c:pt>
                <c:pt idx="218">
                  <c:v>45.048000000000002</c:v>
                </c:pt>
                <c:pt idx="219">
                  <c:v>44.944000000000003</c:v>
                </c:pt>
                <c:pt idx="220">
                  <c:v>44.832000000000001</c:v>
                </c:pt>
                <c:pt idx="221">
                  <c:v>44.776000000000003</c:v>
                </c:pt>
                <c:pt idx="222">
                  <c:v>44.624000000000002</c:v>
                </c:pt>
                <c:pt idx="223">
                  <c:v>44.311999999999998</c:v>
                </c:pt>
                <c:pt idx="224">
                  <c:v>44.223999999999997</c:v>
                </c:pt>
                <c:pt idx="225">
                  <c:v>44.095999999999997</c:v>
                </c:pt>
                <c:pt idx="226">
                  <c:v>43.991999999999997</c:v>
                </c:pt>
                <c:pt idx="227">
                  <c:v>43.84</c:v>
                </c:pt>
                <c:pt idx="228">
                  <c:v>43.752000000000002</c:v>
                </c:pt>
                <c:pt idx="229">
                  <c:v>43.671999999999997</c:v>
                </c:pt>
                <c:pt idx="230">
                  <c:v>43.552</c:v>
                </c:pt>
                <c:pt idx="231">
                  <c:v>43.408000000000001</c:v>
                </c:pt>
                <c:pt idx="232">
                  <c:v>43.28</c:v>
                </c:pt>
                <c:pt idx="233">
                  <c:v>43.103999999999999</c:v>
                </c:pt>
                <c:pt idx="234">
                  <c:v>42.991999999999997</c:v>
                </c:pt>
                <c:pt idx="235">
                  <c:v>42.887999999999998</c:v>
                </c:pt>
                <c:pt idx="236">
                  <c:v>42.808</c:v>
                </c:pt>
                <c:pt idx="237">
                  <c:v>42.664000000000001</c:v>
                </c:pt>
                <c:pt idx="238">
                  <c:v>42.576000000000001</c:v>
                </c:pt>
                <c:pt idx="239">
                  <c:v>42.48</c:v>
                </c:pt>
                <c:pt idx="240">
                  <c:v>42.415999999999997</c:v>
                </c:pt>
                <c:pt idx="241">
                  <c:v>42.256</c:v>
                </c:pt>
                <c:pt idx="242">
                  <c:v>42.183999999999997</c:v>
                </c:pt>
                <c:pt idx="243">
                  <c:v>42.064</c:v>
                </c:pt>
                <c:pt idx="244">
                  <c:v>41.968000000000004</c:v>
                </c:pt>
                <c:pt idx="245">
                  <c:v>41.856000000000002</c:v>
                </c:pt>
                <c:pt idx="246">
                  <c:v>41.776000000000003</c:v>
                </c:pt>
                <c:pt idx="247">
                  <c:v>41.671999999999997</c:v>
                </c:pt>
                <c:pt idx="248">
                  <c:v>41.584000000000003</c:v>
                </c:pt>
                <c:pt idx="249">
                  <c:v>41.432000000000002</c:v>
                </c:pt>
                <c:pt idx="250">
                  <c:v>41.223999999999997</c:v>
                </c:pt>
                <c:pt idx="251">
                  <c:v>41.064</c:v>
                </c:pt>
                <c:pt idx="252">
                  <c:v>40.951999999999998</c:v>
                </c:pt>
                <c:pt idx="253">
                  <c:v>40.792000000000002</c:v>
                </c:pt>
                <c:pt idx="254">
                  <c:v>40.695999999999998</c:v>
                </c:pt>
                <c:pt idx="255">
                  <c:v>40.607999999999997</c:v>
                </c:pt>
                <c:pt idx="256">
                  <c:v>40.463999999999999</c:v>
                </c:pt>
                <c:pt idx="257">
                  <c:v>40.368000000000002</c:v>
                </c:pt>
                <c:pt idx="258">
                  <c:v>40.344000000000001</c:v>
                </c:pt>
                <c:pt idx="259">
                  <c:v>40.287999999999997</c:v>
                </c:pt>
                <c:pt idx="260">
                  <c:v>40.200000000000003</c:v>
                </c:pt>
                <c:pt idx="261">
                  <c:v>40.08</c:v>
                </c:pt>
                <c:pt idx="262">
                  <c:v>39.968000000000004</c:v>
                </c:pt>
                <c:pt idx="263">
                  <c:v>39.847999999999999</c:v>
                </c:pt>
                <c:pt idx="264">
                  <c:v>39.76</c:v>
                </c:pt>
                <c:pt idx="265">
                  <c:v>39.655999999999999</c:v>
                </c:pt>
                <c:pt idx="266">
                  <c:v>39.567999999999998</c:v>
                </c:pt>
                <c:pt idx="267">
                  <c:v>39.520000000000003</c:v>
                </c:pt>
                <c:pt idx="268">
                  <c:v>39.463999999999999</c:v>
                </c:pt>
                <c:pt idx="269">
                  <c:v>39.4</c:v>
                </c:pt>
                <c:pt idx="270">
                  <c:v>39.295999999999999</c:v>
                </c:pt>
                <c:pt idx="271">
                  <c:v>39.24</c:v>
                </c:pt>
                <c:pt idx="272">
                  <c:v>39.112000000000002</c:v>
                </c:pt>
                <c:pt idx="273">
                  <c:v>39.015999999999998</c:v>
                </c:pt>
                <c:pt idx="274">
                  <c:v>38.927999999999997</c:v>
                </c:pt>
                <c:pt idx="275">
                  <c:v>38.904000000000003</c:v>
                </c:pt>
                <c:pt idx="276">
                  <c:v>38.792000000000002</c:v>
                </c:pt>
                <c:pt idx="277">
                  <c:v>38.712000000000003</c:v>
                </c:pt>
                <c:pt idx="278">
                  <c:v>38.591999999999999</c:v>
                </c:pt>
                <c:pt idx="279">
                  <c:v>38.488</c:v>
                </c:pt>
                <c:pt idx="280">
                  <c:v>38.423999999999999</c:v>
                </c:pt>
                <c:pt idx="281">
                  <c:v>38.384</c:v>
                </c:pt>
                <c:pt idx="282">
                  <c:v>38.32</c:v>
                </c:pt>
                <c:pt idx="283">
                  <c:v>38.176000000000002</c:v>
                </c:pt>
                <c:pt idx="284">
                  <c:v>37.984000000000002</c:v>
                </c:pt>
                <c:pt idx="285">
                  <c:v>37.880000000000003</c:v>
                </c:pt>
                <c:pt idx="286">
                  <c:v>37.799999999999997</c:v>
                </c:pt>
                <c:pt idx="287">
                  <c:v>37.712000000000003</c:v>
                </c:pt>
                <c:pt idx="288">
                  <c:v>37.631999999999998</c:v>
                </c:pt>
                <c:pt idx="289">
                  <c:v>37.543999999999997</c:v>
                </c:pt>
                <c:pt idx="290">
                  <c:v>37.384</c:v>
                </c:pt>
                <c:pt idx="291">
                  <c:v>37.344000000000001</c:v>
                </c:pt>
                <c:pt idx="292">
                  <c:v>37.287999999999997</c:v>
                </c:pt>
                <c:pt idx="293">
                  <c:v>37.176000000000002</c:v>
                </c:pt>
                <c:pt idx="294">
                  <c:v>37.103999999999999</c:v>
                </c:pt>
                <c:pt idx="295">
                  <c:v>37.024000000000001</c:v>
                </c:pt>
                <c:pt idx="296">
                  <c:v>36.991999999999997</c:v>
                </c:pt>
                <c:pt idx="297">
                  <c:v>36.944000000000003</c:v>
                </c:pt>
                <c:pt idx="298">
                  <c:v>36.887999999999998</c:v>
                </c:pt>
                <c:pt idx="299">
                  <c:v>36.840000000000003</c:v>
                </c:pt>
                <c:pt idx="300">
                  <c:v>36.768000000000001</c:v>
                </c:pt>
                <c:pt idx="301">
                  <c:v>36.68</c:v>
                </c:pt>
                <c:pt idx="302">
                  <c:v>36.631999999999998</c:v>
                </c:pt>
                <c:pt idx="303">
                  <c:v>36.567999999999998</c:v>
                </c:pt>
                <c:pt idx="304">
                  <c:v>36.463999999999999</c:v>
                </c:pt>
                <c:pt idx="305">
                  <c:v>36.4</c:v>
                </c:pt>
                <c:pt idx="306">
                  <c:v>36.344000000000001</c:v>
                </c:pt>
                <c:pt idx="307">
                  <c:v>36.247999999999998</c:v>
                </c:pt>
                <c:pt idx="308">
                  <c:v>36.231999999999999</c:v>
                </c:pt>
                <c:pt idx="309">
                  <c:v>36.167999999999999</c:v>
                </c:pt>
                <c:pt idx="310">
                  <c:v>36.088000000000001</c:v>
                </c:pt>
                <c:pt idx="311">
                  <c:v>36.04</c:v>
                </c:pt>
                <c:pt idx="312">
                  <c:v>35.927999999999997</c:v>
                </c:pt>
                <c:pt idx="313">
                  <c:v>35.832000000000001</c:v>
                </c:pt>
                <c:pt idx="314">
                  <c:v>35.744</c:v>
                </c:pt>
                <c:pt idx="315">
                  <c:v>35.688000000000002</c:v>
                </c:pt>
                <c:pt idx="316">
                  <c:v>35.64</c:v>
                </c:pt>
                <c:pt idx="317">
                  <c:v>35.567999999999998</c:v>
                </c:pt>
                <c:pt idx="318">
                  <c:v>35.503999999999998</c:v>
                </c:pt>
                <c:pt idx="319">
                  <c:v>35.448</c:v>
                </c:pt>
                <c:pt idx="320">
                  <c:v>35.368000000000002</c:v>
                </c:pt>
                <c:pt idx="321">
                  <c:v>35.344000000000001</c:v>
                </c:pt>
                <c:pt idx="322">
                  <c:v>35.256</c:v>
                </c:pt>
                <c:pt idx="323">
                  <c:v>35.176000000000002</c:v>
                </c:pt>
                <c:pt idx="324">
                  <c:v>35.128</c:v>
                </c:pt>
                <c:pt idx="325">
                  <c:v>35.048000000000002</c:v>
                </c:pt>
                <c:pt idx="326">
                  <c:v>34.92</c:v>
                </c:pt>
                <c:pt idx="327">
                  <c:v>34.847999999999999</c:v>
                </c:pt>
                <c:pt idx="328">
                  <c:v>34.752000000000002</c:v>
                </c:pt>
                <c:pt idx="329">
                  <c:v>34.655999999999999</c:v>
                </c:pt>
                <c:pt idx="330">
                  <c:v>34.591999999999999</c:v>
                </c:pt>
                <c:pt idx="331">
                  <c:v>34.512</c:v>
                </c:pt>
                <c:pt idx="332">
                  <c:v>34.456000000000003</c:v>
                </c:pt>
                <c:pt idx="333">
                  <c:v>34.368000000000002</c:v>
                </c:pt>
                <c:pt idx="334">
                  <c:v>34.287999999999997</c:v>
                </c:pt>
                <c:pt idx="335">
                  <c:v>34.216000000000001</c:v>
                </c:pt>
                <c:pt idx="336">
                  <c:v>34.176000000000002</c:v>
                </c:pt>
                <c:pt idx="337">
                  <c:v>34.095999999999997</c:v>
                </c:pt>
                <c:pt idx="338">
                  <c:v>34.048000000000002</c:v>
                </c:pt>
                <c:pt idx="339">
                  <c:v>33.984000000000002</c:v>
                </c:pt>
                <c:pt idx="340">
                  <c:v>33.944000000000003</c:v>
                </c:pt>
                <c:pt idx="341">
                  <c:v>33.92</c:v>
                </c:pt>
                <c:pt idx="342">
                  <c:v>33.872</c:v>
                </c:pt>
                <c:pt idx="343">
                  <c:v>33.847999999999999</c:v>
                </c:pt>
                <c:pt idx="344">
                  <c:v>33.783999999999999</c:v>
                </c:pt>
                <c:pt idx="345">
                  <c:v>33.712000000000003</c:v>
                </c:pt>
                <c:pt idx="346">
                  <c:v>33.68</c:v>
                </c:pt>
                <c:pt idx="347">
                  <c:v>33.624000000000002</c:v>
                </c:pt>
                <c:pt idx="348">
                  <c:v>33.527999999999999</c:v>
                </c:pt>
                <c:pt idx="349">
                  <c:v>33.496000000000002</c:v>
                </c:pt>
                <c:pt idx="350">
                  <c:v>33.423999999999999</c:v>
                </c:pt>
                <c:pt idx="351">
                  <c:v>33.36</c:v>
                </c:pt>
                <c:pt idx="352">
                  <c:v>33.287999999999997</c:v>
                </c:pt>
                <c:pt idx="353">
                  <c:v>33.247999999999998</c:v>
                </c:pt>
                <c:pt idx="354">
                  <c:v>33.200000000000003</c:v>
                </c:pt>
                <c:pt idx="355">
                  <c:v>33.167999999999999</c:v>
                </c:pt>
                <c:pt idx="356">
                  <c:v>33.095999999999997</c:v>
                </c:pt>
                <c:pt idx="357">
                  <c:v>33.055999999999997</c:v>
                </c:pt>
                <c:pt idx="358">
                  <c:v>33.031999999999996</c:v>
                </c:pt>
                <c:pt idx="359">
                  <c:v>32.991999999999997</c:v>
                </c:pt>
                <c:pt idx="360">
                  <c:v>32.96</c:v>
                </c:pt>
                <c:pt idx="361">
                  <c:v>32.840000000000003</c:v>
                </c:pt>
                <c:pt idx="362">
                  <c:v>32.799999999999997</c:v>
                </c:pt>
                <c:pt idx="363">
                  <c:v>32.768000000000001</c:v>
                </c:pt>
                <c:pt idx="364">
                  <c:v>32.695999999999998</c:v>
                </c:pt>
                <c:pt idx="365">
                  <c:v>32.648000000000003</c:v>
                </c:pt>
                <c:pt idx="366">
                  <c:v>32.616</c:v>
                </c:pt>
                <c:pt idx="367">
                  <c:v>32.543999999999997</c:v>
                </c:pt>
                <c:pt idx="368">
                  <c:v>32.448</c:v>
                </c:pt>
                <c:pt idx="369">
                  <c:v>32.375999999999998</c:v>
                </c:pt>
                <c:pt idx="370">
                  <c:v>32.311999999999998</c:v>
                </c:pt>
                <c:pt idx="371">
                  <c:v>32.264000000000003</c:v>
                </c:pt>
                <c:pt idx="372">
                  <c:v>32.223999999999997</c:v>
                </c:pt>
                <c:pt idx="373">
                  <c:v>32.159999999999997</c:v>
                </c:pt>
                <c:pt idx="374">
                  <c:v>32.128</c:v>
                </c:pt>
                <c:pt idx="375">
                  <c:v>32.112000000000002</c:v>
                </c:pt>
                <c:pt idx="376">
                  <c:v>32.072000000000003</c:v>
                </c:pt>
                <c:pt idx="377">
                  <c:v>32.048000000000002</c:v>
                </c:pt>
                <c:pt idx="378">
                  <c:v>32.015999999999998</c:v>
                </c:pt>
                <c:pt idx="379">
                  <c:v>31.992000000000001</c:v>
                </c:pt>
                <c:pt idx="380">
                  <c:v>31.872</c:v>
                </c:pt>
                <c:pt idx="381">
                  <c:v>31.776</c:v>
                </c:pt>
                <c:pt idx="382">
                  <c:v>31.744</c:v>
                </c:pt>
                <c:pt idx="383">
                  <c:v>31.68</c:v>
                </c:pt>
                <c:pt idx="384">
                  <c:v>31.648</c:v>
                </c:pt>
                <c:pt idx="385">
                  <c:v>31.576000000000001</c:v>
                </c:pt>
                <c:pt idx="386">
                  <c:v>31.495999999999999</c:v>
                </c:pt>
                <c:pt idx="387">
                  <c:v>31.463999999999999</c:v>
                </c:pt>
                <c:pt idx="388">
                  <c:v>31.408000000000001</c:v>
                </c:pt>
                <c:pt idx="389">
                  <c:v>31.376000000000001</c:v>
                </c:pt>
                <c:pt idx="390">
                  <c:v>31.32</c:v>
                </c:pt>
                <c:pt idx="391">
                  <c:v>31.271999999999998</c:v>
                </c:pt>
                <c:pt idx="392">
                  <c:v>31.207999999999998</c:v>
                </c:pt>
                <c:pt idx="393">
                  <c:v>31.143999999999998</c:v>
                </c:pt>
                <c:pt idx="394">
                  <c:v>31.071999999999999</c:v>
                </c:pt>
                <c:pt idx="395">
                  <c:v>30.992000000000001</c:v>
                </c:pt>
                <c:pt idx="396">
                  <c:v>30.96</c:v>
                </c:pt>
                <c:pt idx="397">
                  <c:v>30.904</c:v>
                </c:pt>
                <c:pt idx="398">
                  <c:v>30.856000000000002</c:v>
                </c:pt>
                <c:pt idx="399">
                  <c:v>30.856000000000002</c:v>
                </c:pt>
                <c:pt idx="400">
                  <c:v>30.744</c:v>
                </c:pt>
                <c:pt idx="401">
                  <c:v>30.704000000000001</c:v>
                </c:pt>
                <c:pt idx="402">
                  <c:v>30.655999999999999</c:v>
                </c:pt>
                <c:pt idx="403">
                  <c:v>30.544</c:v>
                </c:pt>
                <c:pt idx="404">
                  <c:v>30.504000000000001</c:v>
                </c:pt>
                <c:pt idx="405">
                  <c:v>30.495999999999999</c:v>
                </c:pt>
                <c:pt idx="406">
                  <c:v>30.416</c:v>
                </c:pt>
                <c:pt idx="407">
                  <c:v>30.352</c:v>
                </c:pt>
                <c:pt idx="408">
                  <c:v>30.28</c:v>
                </c:pt>
                <c:pt idx="409">
                  <c:v>30.263999999999999</c:v>
                </c:pt>
                <c:pt idx="410">
                  <c:v>30.24</c:v>
                </c:pt>
                <c:pt idx="411">
                  <c:v>30.175999999999998</c:v>
                </c:pt>
                <c:pt idx="412">
                  <c:v>30.128</c:v>
                </c:pt>
                <c:pt idx="413">
                  <c:v>30.047999999999998</c:v>
                </c:pt>
                <c:pt idx="414">
                  <c:v>29.984000000000002</c:v>
                </c:pt>
                <c:pt idx="415">
                  <c:v>29.911999999999999</c:v>
                </c:pt>
                <c:pt idx="416">
                  <c:v>29.847999999999999</c:v>
                </c:pt>
                <c:pt idx="417">
                  <c:v>29.808</c:v>
                </c:pt>
                <c:pt idx="418">
                  <c:v>29.8</c:v>
                </c:pt>
                <c:pt idx="419">
                  <c:v>29.76</c:v>
                </c:pt>
                <c:pt idx="420">
                  <c:v>29.728000000000002</c:v>
                </c:pt>
                <c:pt idx="421">
                  <c:v>29.672000000000001</c:v>
                </c:pt>
                <c:pt idx="422">
                  <c:v>29.655999999999999</c:v>
                </c:pt>
                <c:pt idx="423">
                  <c:v>29.616</c:v>
                </c:pt>
                <c:pt idx="424">
                  <c:v>29.568000000000001</c:v>
                </c:pt>
                <c:pt idx="425">
                  <c:v>29.512</c:v>
                </c:pt>
                <c:pt idx="426">
                  <c:v>29.48</c:v>
                </c:pt>
                <c:pt idx="427">
                  <c:v>29.456</c:v>
                </c:pt>
                <c:pt idx="428">
                  <c:v>29.4</c:v>
                </c:pt>
                <c:pt idx="429">
                  <c:v>29.352</c:v>
                </c:pt>
                <c:pt idx="430">
                  <c:v>29.288</c:v>
                </c:pt>
                <c:pt idx="431">
                  <c:v>29.224</c:v>
                </c:pt>
                <c:pt idx="432">
                  <c:v>29.207999999999998</c:v>
                </c:pt>
                <c:pt idx="433">
                  <c:v>29.16</c:v>
                </c:pt>
                <c:pt idx="434">
                  <c:v>29.143999999999998</c:v>
                </c:pt>
                <c:pt idx="435">
                  <c:v>29.08</c:v>
                </c:pt>
                <c:pt idx="436">
                  <c:v>29.056000000000001</c:v>
                </c:pt>
                <c:pt idx="437">
                  <c:v>29.04</c:v>
                </c:pt>
                <c:pt idx="438">
                  <c:v>28.975999999999999</c:v>
                </c:pt>
                <c:pt idx="439">
                  <c:v>28.904</c:v>
                </c:pt>
                <c:pt idx="440">
                  <c:v>28.896000000000001</c:v>
                </c:pt>
                <c:pt idx="441">
                  <c:v>28.824000000000002</c:v>
                </c:pt>
                <c:pt idx="442">
                  <c:v>28.808</c:v>
                </c:pt>
                <c:pt idx="443">
                  <c:v>28.736000000000001</c:v>
                </c:pt>
                <c:pt idx="444">
                  <c:v>28.672000000000001</c:v>
                </c:pt>
                <c:pt idx="445">
                  <c:v>28.632000000000001</c:v>
                </c:pt>
                <c:pt idx="446">
                  <c:v>28.568000000000001</c:v>
                </c:pt>
                <c:pt idx="447">
                  <c:v>28.536000000000001</c:v>
                </c:pt>
                <c:pt idx="448">
                  <c:v>28.495999999999999</c:v>
                </c:pt>
                <c:pt idx="449">
                  <c:v>28.463999999999999</c:v>
                </c:pt>
                <c:pt idx="450">
                  <c:v>28.44</c:v>
                </c:pt>
                <c:pt idx="451">
                  <c:v>28.391999999999999</c:v>
                </c:pt>
                <c:pt idx="452">
                  <c:v>28.335999999999999</c:v>
                </c:pt>
                <c:pt idx="453">
                  <c:v>28.263999999999999</c:v>
                </c:pt>
                <c:pt idx="454">
                  <c:v>28.2</c:v>
                </c:pt>
                <c:pt idx="455">
                  <c:v>28.128</c:v>
                </c:pt>
                <c:pt idx="456">
                  <c:v>28.103999999999999</c:v>
                </c:pt>
                <c:pt idx="457">
                  <c:v>28.056000000000001</c:v>
                </c:pt>
                <c:pt idx="458">
                  <c:v>28.024000000000001</c:v>
                </c:pt>
                <c:pt idx="459">
                  <c:v>28</c:v>
                </c:pt>
                <c:pt idx="460">
                  <c:v>27.92</c:v>
                </c:pt>
                <c:pt idx="461">
                  <c:v>27.856000000000002</c:v>
                </c:pt>
                <c:pt idx="462">
                  <c:v>27.84</c:v>
                </c:pt>
                <c:pt idx="463">
                  <c:v>27.792000000000002</c:v>
                </c:pt>
                <c:pt idx="464">
                  <c:v>27.76</c:v>
                </c:pt>
                <c:pt idx="465">
                  <c:v>27.704000000000001</c:v>
                </c:pt>
                <c:pt idx="466">
                  <c:v>27.623999999999999</c:v>
                </c:pt>
                <c:pt idx="467">
                  <c:v>27.608000000000001</c:v>
                </c:pt>
                <c:pt idx="468">
                  <c:v>27.6</c:v>
                </c:pt>
                <c:pt idx="469">
                  <c:v>27.576000000000001</c:v>
                </c:pt>
                <c:pt idx="470">
                  <c:v>27.536000000000001</c:v>
                </c:pt>
                <c:pt idx="471">
                  <c:v>27.472000000000001</c:v>
                </c:pt>
                <c:pt idx="472">
                  <c:v>27.456</c:v>
                </c:pt>
                <c:pt idx="473">
                  <c:v>27.391999999999999</c:v>
                </c:pt>
                <c:pt idx="474">
                  <c:v>27.36</c:v>
                </c:pt>
                <c:pt idx="475">
                  <c:v>27.36</c:v>
                </c:pt>
                <c:pt idx="476">
                  <c:v>27.352</c:v>
                </c:pt>
                <c:pt idx="477">
                  <c:v>27.327999999999999</c:v>
                </c:pt>
                <c:pt idx="478">
                  <c:v>27.271999999999998</c:v>
                </c:pt>
                <c:pt idx="479">
                  <c:v>27.207999999999998</c:v>
                </c:pt>
                <c:pt idx="480">
                  <c:v>27.135999999999999</c:v>
                </c:pt>
                <c:pt idx="481">
                  <c:v>27.096</c:v>
                </c:pt>
                <c:pt idx="482">
                  <c:v>27.064</c:v>
                </c:pt>
                <c:pt idx="483">
                  <c:v>27.056000000000001</c:v>
                </c:pt>
                <c:pt idx="484">
                  <c:v>27.032</c:v>
                </c:pt>
                <c:pt idx="485">
                  <c:v>26.984000000000002</c:v>
                </c:pt>
                <c:pt idx="486">
                  <c:v>26.904</c:v>
                </c:pt>
                <c:pt idx="487">
                  <c:v>26.872</c:v>
                </c:pt>
                <c:pt idx="488">
                  <c:v>26.783999999999999</c:v>
                </c:pt>
                <c:pt idx="489">
                  <c:v>26.751999999999999</c:v>
                </c:pt>
                <c:pt idx="490">
                  <c:v>26.655999999999999</c:v>
                </c:pt>
                <c:pt idx="491">
                  <c:v>26.6</c:v>
                </c:pt>
                <c:pt idx="492">
                  <c:v>26.536000000000001</c:v>
                </c:pt>
                <c:pt idx="493">
                  <c:v>26.52</c:v>
                </c:pt>
                <c:pt idx="494">
                  <c:v>26.512</c:v>
                </c:pt>
                <c:pt idx="495">
                  <c:v>26.48</c:v>
                </c:pt>
                <c:pt idx="496">
                  <c:v>26.431999999999999</c:v>
                </c:pt>
                <c:pt idx="497">
                  <c:v>26.423999999999999</c:v>
                </c:pt>
                <c:pt idx="498">
                  <c:v>26.4</c:v>
                </c:pt>
                <c:pt idx="499">
                  <c:v>26.327999999999999</c:v>
                </c:pt>
                <c:pt idx="500">
                  <c:v>26.303999999999998</c:v>
                </c:pt>
                <c:pt idx="501">
                  <c:v>26.256</c:v>
                </c:pt>
                <c:pt idx="502">
                  <c:v>26.224</c:v>
                </c:pt>
                <c:pt idx="503">
                  <c:v>26.167999999999999</c:v>
                </c:pt>
                <c:pt idx="504">
                  <c:v>26.088000000000001</c:v>
                </c:pt>
                <c:pt idx="505">
                  <c:v>26.08</c:v>
                </c:pt>
                <c:pt idx="506">
                  <c:v>26.032</c:v>
                </c:pt>
                <c:pt idx="507">
                  <c:v>25.968</c:v>
                </c:pt>
                <c:pt idx="508">
                  <c:v>25.936</c:v>
                </c:pt>
                <c:pt idx="509">
                  <c:v>25.856000000000002</c:v>
                </c:pt>
                <c:pt idx="510">
                  <c:v>25.8</c:v>
                </c:pt>
                <c:pt idx="511">
                  <c:v>25.736000000000001</c:v>
                </c:pt>
                <c:pt idx="512">
                  <c:v>25.687999999999999</c:v>
                </c:pt>
                <c:pt idx="513">
                  <c:v>25.623999999999999</c:v>
                </c:pt>
                <c:pt idx="514">
                  <c:v>25.6</c:v>
                </c:pt>
                <c:pt idx="515">
                  <c:v>25.52</c:v>
                </c:pt>
                <c:pt idx="516">
                  <c:v>25.488</c:v>
                </c:pt>
                <c:pt idx="517">
                  <c:v>25.423999999999999</c:v>
                </c:pt>
                <c:pt idx="518">
                  <c:v>25.416</c:v>
                </c:pt>
                <c:pt idx="519">
                  <c:v>25.384</c:v>
                </c:pt>
                <c:pt idx="520">
                  <c:v>25.32</c:v>
                </c:pt>
                <c:pt idx="521">
                  <c:v>25.248000000000001</c:v>
                </c:pt>
                <c:pt idx="522">
                  <c:v>25.184000000000001</c:v>
                </c:pt>
                <c:pt idx="523">
                  <c:v>25.071999999999999</c:v>
                </c:pt>
                <c:pt idx="524">
                  <c:v>25.024000000000001</c:v>
                </c:pt>
                <c:pt idx="525">
                  <c:v>24.928000000000001</c:v>
                </c:pt>
                <c:pt idx="526">
                  <c:v>24.872</c:v>
                </c:pt>
                <c:pt idx="527">
                  <c:v>24.847999999999999</c:v>
                </c:pt>
                <c:pt idx="528">
                  <c:v>24.783999999999999</c:v>
                </c:pt>
                <c:pt idx="529">
                  <c:v>24.76</c:v>
                </c:pt>
                <c:pt idx="530">
                  <c:v>24.72</c:v>
                </c:pt>
                <c:pt idx="531">
                  <c:v>24.623999999999999</c:v>
                </c:pt>
                <c:pt idx="532">
                  <c:v>24.584</c:v>
                </c:pt>
                <c:pt idx="533">
                  <c:v>24.536000000000001</c:v>
                </c:pt>
                <c:pt idx="534">
                  <c:v>24.488</c:v>
                </c:pt>
                <c:pt idx="535">
                  <c:v>24.391999999999999</c:v>
                </c:pt>
                <c:pt idx="536">
                  <c:v>24.344000000000001</c:v>
                </c:pt>
                <c:pt idx="537">
                  <c:v>24.303999999999998</c:v>
                </c:pt>
                <c:pt idx="538">
                  <c:v>24.24</c:v>
                </c:pt>
                <c:pt idx="539">
                  <c:v>24.143999999999998</c:v>
                </c:pt>
                <c:pt idx="540">
                  <c:v>24.103999999999999</c:v>
                </c:pt>
                <c:pt idx="541">
                  <c:v>24.08</c:v>
                </c:pt>
                <c:pt idx="542">
                  <c:v>24.047999999999998</c:v>
                </c:pt>
                <c:pt idx="543">
                  <c:v>24.007999999999999</c:v>
                </c:pt>
                <c:pt idx="544">
                  <c:v>23.975999999999999</c:v>
                </c:pt>
                <c:pt idx="545">
                  <c:v>23.936</c:v>
                </c:pt>
                <c:pt idx="546">
                  <c:v>23.92</c:v>
                </c:pt>
                <c:pt idx="547">
                  <c:v>23.864000000000001</c:v>
                </c:pt>
                <c:pt idx="548">
                  <c:v>23.824000000000002</c:v>
                </c:pt>
                <c:pt idx="549">
                  <c:v>23.808</c:v>
                </c:pt>
                <c:pt idx="550">
                  <c:v>23.783999999999999</c:v>
                </c:pt>
                <c:pt idx="551">
                  <c:v>23.687999999999999</c:v>
                </c:pt>
                <c:pt idx="552">
                  <c:v>23.655999999999999</c:v>
                </c:pt>
                <c:pt idx="553">
                  <c:v>23.536000000000001</c:v>
                </c:pt>
                <c:pt idx="554">
                  <c:v>23.408000000000001</c:v>
                </c:pt>
                <c:pt idx="555">
                  <c:v>23.376000000000001</c:v>
                </c:pt>
                <c:pt idx="556">
                  <c:v>23.335999999999999</c:v>
                </c:pt>
                <c:pt idx="557">
                  <c:v>23.312000000000001</c:v>
                </c:pt>
                <c:pt idx="558">
                  <c:v>23.271999999999998</c:v>
                </c:pt>
                <c:pt idx="559">
                  <c:v>23.143999999999998</c:v>
                </c:pt>
                <c:pt idx="560">
                  <c:v>23.103999999999999</c:v>
                </c:pt>
                <c:pt idx="561">
                  <c:v>23.047999999999998</c:v>
                </c:pt>
                <c:pt idx="562">
                  <c:v>23.015999999999998</c:v>
                </c:pt>
                <c:pt idx="563">
                  <c:v>22.968</c:v>
                </c:pt>
                <c:pt idx="564">
                  <c:v>22.936</c:v>
                </c:pt>
                <c:pt idx="565">
                  <c:v>22.896000000000001</c:v>
                </c:pt>
                <c:pt idx="566">
                  <c:v>22.864000000000001</c:v>
                </c:pt>
                <c:pt idx="567">
                  <c:v>22.824000000000002</c:v>
                </c:pt>
                <c:pt idx="568">
                  <c:v>22.768000000000001</c:v>
                </c:pt>
                <c:pt idx="569">
                  <c:v>22.744</c:v>
                </c:pt>
                <c:pt idx="570">
                  <c:v>22.712</c:v>
                </c:pt>
                <c:pt idx="571">
                  <c:v>22.664000000000001</c:v>
                </c:pt>
                <c:pt idx="572">
                  <c:v>22.632000000000001</c:v>
                </c:pt>
                <c:pt idx="573">
                  <c:v>22.568000000000001</c:v>
                </c:pt>
                <c:pt idx="574">
                  <c:v>22.536000000000001</c:v>
                </c:pt>
                <c:pt idx="575">
                  <c:v>22.488</c:v>
                </c:pt>
                <c:pt idx="576">
                  <c:v>22.376000000000001</c:v>
                </c:pt>
                <c:pt idx="577">
                  <c:v>22.312000000000001</c:v>
                </c:pt>
                <c:pt idx="578">
                  <c:v>22.271999999999998</c:v>
                </c:pt>
                <c:pt idx="579">
                  <c:v>22.175999999999998</c:v>
                </c:pt>
                <c:pt idx="580">
                  <c:v>22.111999999999998</c:v>
                </c:pt>
                <c:pt idx="581">
                  <c:v>22.064</c:v>
                </c:pt>
                <c:pt idx="582">
                  <c:v>22.024000000000001</c:v>
                </c:pt>
                <c:pt idx="583">
                  <c:v>22.024000000000001</c:v>
                </c:pt>
                <c:pt idx="584">
                  <c:v>22</c:v>
                </c:pt>
                <c:pt idx="585">
                  <c:v>21.952000000000002</c:v>
                </c:pt>
                <c:pt idx="586">
                  <c:v>21.872</c:v>
                </c:pt>
                <c:pt idx="587">
                  <c:v>21.856000000000002</c:v>
                </c:pt>
                <c:pt idx="588">
                  <c:v>21.783999999999999</c:v>
                </c:pt>
                <c:pt idx="589">
                  <c:v>21.712</c:v>
                </c:pt>
                <c:pt idx="590">
                  <c:v>21.664000000000001</c:v>
                </c:pt>
                <c:pt idx="591">
                  <c:v>21.648</c:v>
                </c:pt>
                <c:pt idx="592">
                  <c:v>21.6</c:v>
                </c:pt>
                <c:pt idx="593">
                  <c:v>21.576000000000001</c:v>
                </c:pt>
                <c:pt idx="594">
                  <c:v>21.544</c:v>
                </c:pt>
                <c:pt idx="595">
                  <c:v>21.52</c:v>
                </c:pt>
                <c:pt idx="596">
                  <c:v>21.504000000000001</c:v>
                </c:pt>
                <c:pt idx="597">
                  <c:v>21.48</c:v>
                </c:pt>
                <c:pt idx="598">
                  <c:v>21.448</c:v>
                </c:pt>
                <c:pt idx="599">
                  <c:v>21.391999999999999</c:v>
                </c:pt>
                <c:pt idx="600">
                  <c:v>21.352</c:v>
                </c:pt>
                <c:pt idx="601">
                  <c:v>21.295999999999999</c:v>
                </c:pt>
                <c:pt idx="602">
                  <c:v>21.248000000000001</c:v>
                </c:pt>
                <c:pt idx="603">
                  <c:v>21.207999999999998</c:v>
                </c:pt>
                <c:pt idx="604">
                  <c:v>21.184000000000001</c:v>
                </c:pt>
                <c:pt idx="605">
                  <c:v>21.167999999999999</c:v>
                </c:pt>
                <c:pt idx="606">
                  <c:v>21.135999999999999</c:v>
                </c:pt>
                <c:pt idx="607">
                  <c:v>21.015999999999998</c:v>
                </c:pt>
                <c:pt idx="608">
                  <c:v>20.984000000000002</c:v>
                </c:pt>
                <c:pt idx="609">
                  <c:v>20.943999999999999</c:v>
                </c:pt>
                <c:pt idx="610">
                  <c:v>20.896000000000001</c:v>
                </c:pt>
                <c:pt idx="611">
                  <c:v>20.815999999999999</c:v>
                </c:pt>
                <c:pt idx="612">
                  <c:v>20.751999999999999</c:v>
                </c:pt>
                <c:pt idx="613">
                  <c:v>20.728000000000002</c:v>
                </c:pt>
                <c:pt idx="614">
                  <c:v>20.672000000000001</c:v>
                </c:pt>
                <c:pt idx="615">
                  <c:v>20.591999999999999</c:v>
                </c:pt>
                <c:pt idx="616">
                  <c:v>20.536000000000001</c:v>
                </c:pt>
                <c:pt idx="617">
                  <c:v>20.472000000000001</c:v>
                </c:pt>
                <c:pt idx="618">
                  <c:v>20.448</c:v>
                </c:pt>
                <c:pt idx="619">
                  <c:v>20.416</c:v>
                </c:pt>
                <c:pt idx="620">
                  <c:v>20.344000000000001</c:v>
                </c:pt>
                <c:pt idx="621">
                  <c:v>20.327999999999999</c:v>
                </c:pt>
                <c:pt idx="622">
                  <c:v>20.263999999999999</c:v>
                </c:pt>
                <c:pt idx="623">
                  <c:v>20.224</c:v>
                </c:pt>
                <c:pt idx="624">
                  <c:v>20.207999999999998</c:v>
                </c:pt>
                <c:pt idx="625">
                  <c:v>20.175999999999998</c:v>
                </c:pt>
                <c:pt idx="626">
                  <c:v>20.152000000000001</c:v>
                </c:pt>
                <c:pt idx="627">
                  <c:v>20.135999999999999</c:v>
                </c:pt>
                <c:pt idx="628">
                  <c:v>20.111999999999998</c:v>
                </c:pt>
                <c:pt idx="629">
                  <c:v>20.056000000000001</c:v>
                </c:pt>
                <c:pt idx="630">
                  <c:v>20.015999999999998</c:v>
                </c:pt>
                <c:pt idx="631">
                  <c:v>20.015999999999998</c:v>
                </c:pt>
                <c:pt idx="632">
                  <c:v>19.968</c:v>
                </c:pt>
                <c:pt idx="633">
                  <c:v>19.896000000000001</c:v>
                </c:pt>
                <c:pt idx="634">
                  <c:v>19.88</c:v>
                </c:pt>
                <c:pt idx="635">
                  <c:v>19.832000000000001</c:v>
                </c:pt>
                <c:pt idx="636">
                  <c:v>19.792000000000002</c:v>
                </c:pt>
                <c:pt idx="637">
                  <c:v>19.736000000000001</c:v>
                </c:pt>
                <c:pt idx="638">
                  <c:v>19.704000000000001</c:v>
                </c:pt>
                <c:pt idx="639">
                  <c:v>19.696000000000002</c:v>
                </c:pt>
                <c:pt idx="640">
                  <c:v>19.664000000000001</c:v>
                </c:pt>
                <c:pt idx="641">
                  <c:v>19.623999999999999</c:v>
                </c:pt>
                <c:pt idx="642">
                  <c:v>19.552</c:v>
                </c:pt>
                <c:pt idx="643">
                  <c:v>19.527999999999999</c:v>
                </c:pt>
                <c:pt idx="644">
                  <c:v>19.495999999999999</c:v>
                </c:pt>
                <c:pt idx="645">
                  <c:v>19.472000000000001</c:v>
                </c:pt>
                <c:pt idx="646">
                  <c:v>19.463999999999999</c:v>
                </c:pt>
                <c:pt idx="647">
                  <c:v>19.431999999999999</c:v>
                </c:pt>
                <c:pt idx="648">
                  <c:v>19.408000000000001</c:v>
                </c:pt>
                <c:pt idx="649">
                  <c:v>19.367999999999999</c:v>
                </c:pt>
                <c:pt idx="650">
                  <c:v>19.335999999999999</c:v>
                </c:pt>
                <c:pt idx="651">
                  <c:v>19.32</c:v>
                </c:pt>
                <c:pt idx="652">
                  <c:v>19.295999999999999</c:v>
                </c:pt>
                <c:pt idx="653">
                  <c:v>19.239999999999998</c:v>
                </c:pt>
                <c:pt idx="654">
                  <c:v>19.207999999999998</c:v>
                </c:pt>
                <c:pt idx="655">
                  <c:v>19.128</c:v>
                </c:pt>
                <c:pt idx="656">
                  <c:v>19.064</c:v>
                </c:pt>
                <c:pt idx="657">
                  <c:v>19.047999999999998</c:v>
                </c:pt>
                <c:pt idx="658">
                  <c:v>19.024000000000001</c:v>
                </c:pt>
                <c:pt idx="659">
                  <c:v>19.007999999999999</c:v>
                </c:pt>
                <c:pt idx="660">
                  <c:v>18.911999999999999</c:v>
                </c:pt>
                <c:pt idx="661">
                  <c:v>18.88</c:v>
                </c:pt>
                <c:pt idx="662">
                  <c:v>18.832000000000001</c:v>
                </c:pt>
                <c:pt idx="663">
                  <c:v>18.792000000000002</c:v>
                </c:pt>
                <c:pt idx="664">
                  <c:v>18.736000000000001</c:v>
                </c:pt>
                <c:pt idx="665">
                  <c:v>18.72</c:v>
                </c:pt>
                <c:pt idx="666">
                  <c:v>18.600000000000001</c:v>
                </c:pt>
                <c:pt idx="667">
                  <c:v>18.584</c:v>
                </c:pt>
                <c:pt idx="668">
                  <c:v>18.552</c:v>
                </c:pt>
                <c:pt idx="669">
                  <c:v>18.512</c:v>
                </c:pt>
                <c:pt idx="670">
                  <c:v>18.463999999999999</c:v>
                </c:pt>
                <c:pt idx="671">
                  <c:v>18.408000000000001</c:v>
                </c:pt>
                <c:pt idx="672">
                  <c:v>18.248000000000001</c:v>
                </c:pt>
                <c:pt idx="673">
                  <c:v>18.239999999999998</c:v>
                </c:pt>
                <c:pt idx="674">
                  <c:v>18.207999999999998</c:v>
                </c:pt>
                <c:pt idx="675">
                  <c:v>18.184000000000001</c:v>
                </c:pt>
                <c:pt idx="676">
                  <c:v>18.152000000000001</c:v>
                </c:pt>
                <c:pt idx="677">
                  <c:v>18.088000000000001</c:v>
                </c:pt>
                <c:pt idx="678">
                  <c:v>18.04</c:v>
                </c:pt>
                <c:pt idx="679">
                  <c:v>18.024000000000001</c:v>
                </c:pt>
                <c:pt idx="680">
                  <c:v>17.975999999999999</c:v>
                </c:pt>
                <c:pt idx="681">
                  <c:v>17.896000000000001</c:v>
                </c:pt>
                <c:pt idx="682">
                  <c:v>17.872</c:v>
                </c:pt>
                <c:pt idx="683">
                  <c:v>17.776</c:v>
                </c:pt>
                <c:pt idx="684">
                  <c:v>17.736000000000001</c:v>
                </c:pt>
                <c:pt idx="685">
                  <c:v>17.687999999999999</c:v>
                </c:pt>
                <c:pt idx="686">
                  <c:v>17.648</c:v>
                </c:pt>
                <c:pt idx="687">
                  <c:v>17.616</c:v>
                </c:pt>
                <c:pt idx="688">
                  <c:v>17.568000000000001</c:v>
                </c:pt>
                <c:pt idx="689">
                  <c:v>17.536000000000001</c:v>
                </c:pt>
                <c:pt idx="690">
                  <c:v>17.527999999999999</c:v>
                </c:pt>
                <c:pt idx="691">
                  <c:v>17.463999999999999</c:v>
                </c:pt>
                <c:pt idx="692">
                  <c:v>17.416</c:v>
                </c:pt>
                <c:pt idx="693">
                  <c:v>17.384</c:v>
                </c:pt>
                <c:pt idx="694">
                  <c:v>17.344000000000001</c:v>
                </c:pt>
                <c:pt idx="695">
                  <c:v>17.295999999999999</c:v>
                </c:pt>
                <c:pt idx="696">
                  <c:v>17.28</c:v>
                </c:pt>
                <c:pt idx="697">
                  <c:v>17.271999999999998</c:v>
                </c:pt>
                <c:pt idx="698">
                  <c:v>17.248000000000001</c:v>
                </c:pt>
                <c:pt idx="699">
                  <c:v>17.207999999999998</c:v>
                </c:pt>
                <c:pt idx="700">
                  <c:v>17.079999999999998</c:v>
                </c:pt>
                <c:pt idx="701">
                  <c:v>17.056000000000001</c:v>
                </c:pt>
                <c:pt idx="702">
                  <c:v>17.007999999999999</c:v>
                </c:pt>
                <c:pt idx="703">
                  <c:v>16.952000000000002</c:v>
                </c:pt>
                <c:pt idx="704">
                  <c:v>16.920000000000002</c:v>
                </c:pt>
                <c:pt idx="705">
                  <c:v>16.911999999999999</c:v>
                </c:pt>
                <c:pt idx="706">
                  <c:v>16.88</c:v>
                </c:pt>
                <c:pt idx="707">
                  <c:v>16.815999999999999</c:v>
                </c:pt>
                <c:pt idx="708">
                  <c:v>16.792000000000002</c:v>
                </c:pt>
                <c:pt idx="709">
                  <c:v>16.751999999999999</c:v>
                </c:pt>
                <c:pt idx="710">
                  <c:v>16.736000000000001</c:v>
                </c:pt>
                <c:pt idx="711">
                  <c:v>16.672000000000001</c:v>
                </c:pt>
                <c:pt idx="712">
                  <c:v>16.655999999999999</c:v>
                </c:pt>
                <c:pt idx="713">
                  <c:v>16.623999999999999</c:v>
                </c:pt>
                <c:pt idx="714">
                  <c:v>16.552</c:v>
                </c:pt>
                <c:pt idx="715">
                  <c:v>16.536000000000001</c:v>
                </c:pt>
                <c:pt idx="716">
                  <c:v>16.512</c:v>
                </c:pt>
                <c:pt idx="717">
                  <c:v>16.512</c:v>
                </c:pt>
                <c:pt idx="718">
                  <c:v>16.48</c:v>
                </c:pt>
                <c:pt idx="719">
                  <c:v>16.440000000000001</c:v>
                </c:pt>
                <c:pt idx="720">
                  <c:v>16.423999999999999</c:v>
                </c:pt>
                <c:pt idx="721">
                  <c:v>16.399999999999999</c:v>
                </c:pt>
                <c:pt idx="722">
                  <c:v>16.352</c:v>
                </c:pt>
                <c:pt idx="723">
                  <c:v>16.327999999999999</c:v>
                </c:pt>
                <c:pt idx="724">
                  <c:v>16.248000000000001</c:v>
                </c:pt>
                <c:pt idx="725">
                  <c:v>16.2</c:v>
                </c:pt>
                <c:pt idx="726">
                  <c:v>16.143999999999998</c:v>
                </c:pt>
                <c:pt idx="727">
                  <c:v>16.111999999999998</c:v>
                </c:pt>
                <c:pt idx="728">
                  <c:v>16.071999999999999</c:v>
                </c:pt>
                <c:pt idx="729">
                  <c:v>16.056000000000001</c:v>
                </c:pt>
                <c:pt idx="730">
                  <c:v>15.96</c:v>
                </c:pt>
                <c:pt idx="731">
                  <c:v>15.92</c:v>
                </c:pt>
                <c:pt idx="732">
                  <c:v>15.824</c:v>
                </c:pt>
                <c:pt idx="733">
                  <c:v>15.784000000000001</c:v>
                </c:pt>
                <c:pt idx="734">
                  <c:v>15.752000000000001</c:v>
                </c:pt>
                <c:pt idx="735">
                  <c:v>15.688000000000001</c:v>
                </c:pt>
                <c:pt idx="736">
                  <c:v>15.64</c:v>
                </c:pt>
                <c:pt idx="737">
                  <c:v>15.6</c:v>
                </c:pt>
                <c:pt idx="738">
                  <c:v>15.528</c:v>
                </c:pt>
                <c:pt idx="739">
                  <c:v>15.504</c:v>
                </c:pt>
                <c:pt idx="740">
                  <c:v>15.504</c:v>
                </c:pt>
                <c:pt idx="741">
                  <c:v>15.44</c:v>
                </c:pt>
                <c:pt idx="742">
                  <c:v>15.391999999999999</c:v>
                </c:pt>
                <c:pt idx="743">
                  <c:v>15.311999999999999</c:v>
                </c:pt>
                <c:pt idx="744">
                  <c:v>15.167999999999999</c:v>
                </c:pt>
                <c:pt idx="745">
                  <c:v>15.144</c:v>
                </c:pt>
                <c:pt idx="746">
                  <c:v>15.135999999999999</c:v>
                </c:pt>
                <c:pt idx="747">
                  <c:v>15.103999999999999</c:v>
                </c:pt>
                <c:pt idx="748">
                  <c:v>15.064</c:v>
                </c:pt>
                <c:pt idx="749">
                  <c:v>15.04</c:v>
                </c:pt>
                <c:pt idx="750">
                  <c:v>14.992000000000001</c:v>
                </c:pt>
                <c:pt idx="751">
                  <c:v>14.928000000000001</c:v>
                </c:pt>
                <c:pt idx="752">
                  <c:v>14.872</c:v>
                </c:pt>
                <c:pt idx="753">
                  <c:v>14.84</c:v>
                </c:pt>
                <c:pt idx="754">
                  <c:v>14.76</c:v>
                </c:pt>
                <c:pt idx="755">
                  <c:v>14.744</c:v>
                </c:pt>
                <c:pt idx="756">
                  <c:v>14.696</c:v>
                </c:pt>
                <c:pt idx="757">
                  <c:v>14.672000000000001</c:v>
                </c:pt>
                <c:pt idx="758">
                  <c:v>14.624000000000001</c:v>
                </c:pt>
                <c:pt idx="759">
                  <c:v>14.568</c:v>
                </c:pt>
                <c:pt idx="760">
                  <c:v>14.552</c:v>
                </c:pt>
                <c:pt idx="761">
                  <c:v>14.512</c:v>
                </c:pt>
                <c:pt idx="762">
                  <c:v>14.504</c:v>
                </c:pt>
                <c:pt idx="763">
                  <c:v>14.472</c:v>
                </c:pt>
                <c:pt idx="764">
                  <c:v>14.423999999999999</c:v>
                </c:pt>
                <c:pt idx="765">
                  <c:v>14.391999999999999</c:v>
                </c:pt>
                <c:pt idx="766">
                  <c:v>14.375999999999999</c:v>
                </c:pt>
                <c:pt idx="767">
                  <c:v>14.343999999999999</c:v>
                </c:pt>
                <c:pt idx="768">
                  <c:v>14.336</c:v>
                </c:pt>
                <c:pt idx="769">
                  <c:v>14.304</c:v>
                </c:pt>
                <c:pt idx="770">
                  <c:v>14.304</c:v>
                </c:pt>
                <c:pt idx="771">
                  <c:v>14.295999999999999</c:v>
                </c:pt>
                <c:pt idx="772">
                  <c:v>14.215999999999999</c:v>
                </c:pt>
                <c:pt idx="773">
                  <c:v>14.2</c:v>
                </c:pt>
                <c:pt idx="774">
                  <c:v>14.176</c:v>
                </c:pt>
                <c:pt idx="775">
                  <c:v>14.16</c:v>
                </c:pt>
                <c:pt idx="776">
                  <c:v>14.128</c:v>
                </c:pt>
                <c:pt idx="777">
                  <c:v>14.08</c:v>
                </c:pt>
                <c:pt idx="778">
                  <c:v>14.048</c:v>
                </c:pt>
                <c:pt idx="779">
                  <c:v>14</c:v>
                </c:pt>
                <c:pt idx="780">
                  <c:v>13.976000000000001</c:v>
                </c:pt>
                <c:pt idx="781">
                  <c:v>13.96</c:v>
                </c:pt>
                <c:pt idx="782">
                  <c:v>13.928000000000001</c:v>
                </c:pt>
                <c:pt idx="783">
                  <c:v>13.888</c:v>
                </c:pt>
                <c:pt idx="784">
                  <c:v>13.84</c:v>
                </c:pt>
                <c:pt idx="785">
                  <c:v>13.808</c:v>
                </c:pt>
                <c:pt idx="786">
                  <c:v>13.768000000000001</c:v>
                </c:pt>
                <c:pt idx="787">
                  <c:v>13.712</c:v>
                </c:pt>
                <c:pt idx="788">
                  <c:v>13.664</c:v>
                </c:pt>
                <c:pt idx="789">
                  <c:v>13.608000000000001</c:v>
                </c:pt>
                <c:pt idx="790">
                  <c:v>13.6</c:v>
                </c:pt>
                <c:pt idx="791">
                  <c:v>13.552</c:v>
                </c:pt>
                <c:pt idx="792">
                  <c:v>13.48</c:v>
                </c:pt>
                <c:pt idx="793">
                  <c:v>13.448</c:v>
                </c:pt>
                <c:pt idx="794">
                  <c:v>13.448</c:v>
                </c:pt>
                <c:pt idx="795">
                  <c:v>13.423999999999999</c:v>
                </c:pt>
                <c:pt idx="796">
                  <c:v>13.384</c:v>
                </c:pt>
                <c:pt idx="797">
                  <c:v>13.36</c:v>
                </c:pt>
                <c:pt idx="798">
                  <c:v>13.327999999999999</c:v>
                </c:pt>
                <c:pt idx="799">
                  <c:v>13.304</c:v>
                </c:pt>
                <c:pt idx="800">
                  <c:v>13.24</c:v>
                </c:pt>
                <c:pt idx="801">
                  <c:v>13.224</c:v>
                </c:pt>
                <c:pt idx="802">
                  <c:v>13.192</c:v>
                </c:pt>
                <c:pt idx="803">
                  <c:v>13.167999999999999</c:v>
                </c:pt>
                <c:pt idx="804">
                  <c:v>13.112</c:v>
                </c:pt>
                <c:pt idx="805">
                  <c:v>13.103999999999999</c:v>
                </c:pt>
                <c:pt idx="806">
                  <c:v>13.071999999999999</c:v>
                </c:pt>
                <c:pt idx="807">
                  <c:v>13.048</c:v>
                </c:pt>
                <c:pt idx="808">
                  <c:v>13</c:v>
                </c:pt>
                <c:pt idx="809">
                  <c:v>12.936</c:v>
                </c:pt>
                <c:pt idx="810">
                  <c:v>12.888</c:v>
                </c:pt>
                <c:pt idx="811">
                  <c:v>12.856</c:v>
                </c:pt>
                <c:pt idx="812">
                  <c:v>12.832000000000001</c:v>
                </c:pt>
                <c:pt idx="813">
                  <c:v>12.816000000000001</c:v>
                </c:pt>
                <c:pt idx="814">
                  <c:v>12.76</c:v>
                </c:pt>
                <c:pt idx="815">
                  <c:v>12.696</c:v>
                </c:pt>
                <c:pt idx="816">
                  <c:v>12.68</c:v>
                </c:pt>
                <c:pt idx="817">
                  <c:v>12.672000000000001</c:v>
                </c:pt>
                <c:pt idx="818">
                  <c:v>12.656000000000001</c:v>
                </c:pt>
                <c:pt idx="819">
                  <c:v>12.632</c:v>
                </c:pt>
                <c:pt idx="820">
                  <c:v>12.592000000000001</c:v>
                </c:pt>
                <c:pt idx="821">
                  <c:v>12.576000000000001</c:v>
                </c:pt>
                <c:pt idx="822">
                  <c:v>12.56</c:v>
                </c:pt>
                <c:pt idx="823">
                  <c:v>12.52</c:v>
                </c:pt>
                <c:pt idx="824">
                  <c:v>12.496</c:v>
                </c:pt>
                <c:pt idx="825">
                  <c:v>12.488</c:v>
                </c:pt>
                <c:pt idx="826">
                  <c:v>12.432</c:v>
                </c:pt>
                <c:pt idx="827">
                  <c:v>12.407999999999999</c:v>
                </c:pt>
                <c:pt idx="828">
                  <c:v>12.343999999999999</c:v>
                </c:pt>
                <c:pt idx="829">
                  <c:v>12.32</c:v>
                </c:pt>
                <c:pt idx="830">
                  <c:v>12.288</c:v>
                </c:pt>
                <c:pt idx="831">
                  <c:v>12.256</c:v>
                </c:pt>
                <c:pt idx="832">
                  <c:v>12.231999999999999</c:v>
                </c:pt>
                <c:pt idx="833">
                  <c:v>12.176</c:v>
                </c:pt>
                <c:pt idx="834">
                  <c:v>12.16</c:v>
                </c:pt>
                <c:pt idx="835">
                  <c:v>12.128</c:v>
                </c:pt>
                <c:pt idx="836">
                  <c:v>12.048</c:v>
                </c:pt>
                <c:pt idx="837">
                  <c:v>12.04</c:v>
                </c:pt>
                <c:pt idx="838">
                  <c:v>12</c:v>
                </c:pt>
                <c:pt idx="839">
                  <c:v>11.976000000000001</c:v>
                </c:pt>
                <c:pt idx="840">
                  <c:v>11.96</c:v>
                </c:pt>
                <c:pt idx="841">
                  <c:v>11.92</c:v>
                </c:pt>
                <c:pt idx="842">
                  <c:v>11.904</c:v>
                </c:pt>
                <c:pt idx="843">
                  <c:v>11.896000000000001</c:v>
                </c:pt>
                <c:pt idx="844">
                  <c:v>11.864000000000001</c:v>
                </c:pt>
                <c:pt idx="845">
                  <c:v>11.792</c:v>
                </c:pt>
                <c:pt idx="846">
                  <c:v>11.768000000000001</c:v>
                </c:pt>
                <c:pt idx="847">
                  <c:v>11.736000000000001</c:v>
                </c:pt>
                <c:pt idx="848">
                  <c:v>11.72</c:v>
                </c:pt>
                <c:pt idx="849">
                  <c:v>11.688000000000001</c:v>
                </c:pt>
                <c:pt idx="850">
                  <c:v>11.64</c:v>
                </c:pt>
                <c:pt idx="851">
                  <c:v>11.6</c:v>
                </c:pt>
                <c:pt idx="852">
                  <c:v>11.504</c:v>
                </c:pt>
                <c:pt idx="853">
                  <c:v>11.423999999999999</c:v>
                </c:pt>
                <c:pt idx="854">
                  <c:v>11.391999999999999</c:v>
                </c:pt>
                <c:pt idx="855">
                  <c:v>11.311999999999999</c:v>
                </c:pt>
                <c:pt idx="856">
                  <c:v>11.28</c:v>
                </c:pt>
                <c:pt idx="857">
                  <c:v>11.28</c:v>
                </c:pt>
                <c:pt idx="858">
                  <c:v>11.24</c:v>
                </c:pt>
                <c:pt idx="859">
                  <c:v>11.215999999999999</c:v>
                </c:pt>
                <c:pt idx="860">
                  <c:v>11.16</c:v>
                </c:pt>
                <c:pt idx="861">
                  <c:v>11.144</c:v>
                </c:pt>
                <c:pt idx="862">
                  <c:v>11.048</c:v>
                </c:pt>
                <c:pt idx="863">
                  <c:v>11.048</c:v>
                </c:pt>
                <c:pt idx="864">
                  <c:v>11.023999999999999</c:v>
                </c:pt>
                <c:pt idx="865">
                  <c:v>10.928000000000001</c:v>
                </c:pt>
                <c:pt idx="866">
                  <c:v>10.904</c:v>
                </c:pt>
                <c:pt idx="867">
                  <c:v>10.84</c:v>
                </c:pt>
                <c:pt idx="868">
                  <c:v>10.832000000000001</c:v>
                </c:pt>
                <c:pt idx="869">
                  <c:v>10.776</c:v>
                </c:pt>
                <c:pt idx="870">
                  <c:v>10.728</c:v>
                </c:pt>
                <c:pt idx="871">
                  <c:v>10.704000000000001</c:v>
                </c:pt>
                <c:pt idx="872">
                  <c:v>10.624000000000001</c:v>
                </c:pt>
                <c:pt idx="873">
                  <c:v>10.608000000000001</c:v>
                </c:pt>
                <c:pt idx="874">
                  <c:v>10.584</c:v>
                </c:pt>
                <c:pt idx="875">
                  <c:v>10.528</c:v>
                </c:pt>
                <c:pt idx="876">
                  <c:v>10.496</c:v>
                </c:pt>
                <c:pt idx="877">
                  <c:v>10.472</c:v>
                </c:pt>
                <c:pt idx="878">
                  <c:v>10.44</c:v>
                </c:pt>
                <c:pt idx="879">
                  <c:v>10.416</c:v>
                </c:pt>
                <c:pt idx="880">
                  <c:v>10.375999999999999</c:v>
                </c:pt>
                <c:pt idx="881">
                  <c:v>10.32</c:v>
                </c:pt>
                <c:pt idx="882">
                  <c:v>10.32</c:v>
                </c:pt>
                <c:pt idx="883">
                  <c:v>10.311999999999999</c:v>
                </c:pt>
                <c:pt idx="884">
                  <c:v>10.272</c:v>
                </c:pt>
                <c:pt idx="885">
                  <c:v>10.263999999999999</c:v>
                </c:pt>
                <c:pt idx="886">
                  <c:v>10.215999999999999</c:v>
                </c:pt>
                <c:pt idx="887">
                  <c:v>10.183999999999999</c:v>
                </c:pt>
                <c:pt idx="888">
                  <c:v>10.135999999999999</c:v>
                </c:pt>
                <c:pt idx="889">
                  <c:v>10.071999999999999</c:v>
                </c:pt>
                <c:pt idx="890">
                  <c:v>10.039999999999999</c:v>
                </c:pt>
                <c:pt idx="891">
                  <c:v>10</c:v>
                </c:pt>
                <c:pt idx="892">
                  <c:v>9.968</c:v>
                </c:pt>
                <c:pt idx="893">
                  <c:v>9.9359999999999999</c:v>
                </c:pt>
                <c:pt idx="894">
                  <c:v>9.9120000000000008</c:v>
                </c:pt>
                <c:pt idx="895">
                  <c:v>9.8719999999999999</c:v>
                </c:pt>
                <c:pt idx="896">
                  <c:v>9.8480000000000008</c:v>
                </c:pt>
                <c:pt idx="897">
                  <c:v>9.8160000000000007</c:v>
                </c:pt>
                <c:pt idx="898">
                  <c:v>9.7919999999999998</c:v>
                </c:pt>
                <c:pt idx="899">
                  <c:v>9.7360000000000007</c:v>
                </c:pt>
                <c:pt idx="900">
                  <c:v>9.7279999999999998</c:v>
                </c:pt>
                <c:pt idx="901">
                  <c:v>9.7119999999999997</c:v>
                </c:pt>
                <c:pt idx="902">
                  <c:v>9.6880000000000006</c:v>
                </c:pt>
                <c:pt idx="903">
                  <c:v>9.6479999999999997</c:v>
                </c:pt>
                <c:pt idx="904">
                  <c:v>9.6319999999999997</c:v>
                </c:pt>
                <c:pt idx="905">
                  <c:v>9.5839999999999996</c:v>
                </c:pt>
                <c:pt idx="906">
                  <c:v>9.56</c:v>
                </c:pt>
                <c:pt idx="907">
                  <c:v>9.5440000000000005</c:v>
                </c:pt>
                <c:pt idx="908">
                  <c:v>9.52</c:v>
                </c:pt>
                <c:pt idx="909">
                  <c:v>9.5039999999999996</c:v>
                </c:pt>
                <c:pt idx="910">
                  <c:v>9.5039999999999996</c:v>
                </c:pt>
                <c:pt idx="911">
                  <c:v>9.4079999999999995</c:v>
                </c:pt>
                <c:pt idx="912">
                  <c:v>9.3759999999999994</c:v>
                </c:pt>
                <c:pt idx="913">
                  <c:v>9.3360000000000003</c:v>
                </c:pt>
                <c:pt idx="914">
                  <c:v>9.3040000000000003</c:v>
                </c:pt>
                <c:pt idx="915">
                  <c:v>9.2639999999999993</c:v>
                </c:pt>
                <c:pt idx="916">
                  <c:v>9.24</c:v>
                </c:pt>
                <c:pt idx="917">
                  <c:v>9.1760000000000002</c:v>
                </c:pt>
                <c:pt idx="918">
                  <c:v>9.1519999999999992</c:v>
                </c:pt>
                <c:pt idx="919">
                  <c:v>9.1120000000000001</c:v>
                </c:pt>
                <c:pt idx="920">
                  <c:v>9.08</c:v>
                </c:pt>
                <c:pt idx="921">
                  <c:v>9.0719999999999992</c:v>
                </c:pt>
                <c:pt idx="922">
                  <c:v>9.048</c:v>
                </c:pt>
                <c:pt idx="923">
                  <c:v>9.0079999999999991</c:v>
                </c:pt>
                <c:pt idx="924">
                  <c:v>8.9760000000000009</c:v>
                </c:pt>
                <c:pt idx="925">
                  <c:v>8.9600000000000009</c:v>
                </c:pt>
                <c:pt idx="926">
                  <c:v>8.9280000000000008</c:v>
                </c:pt>
                <c:pt idx="927">
                  <c:v>8.92</c:v>
                </c:pt>
                <c:pt idx="928">
                  <c:v>8.9039999999999999</c:v>
                </c:pt>
                <c:pt idx="929">
                  <c:v>8.8960000000000008</c:v>
                </c:pt>
                <c:pt idx="930">
                  <c:v>8.8000000000000007</c:v>
                </c:pt>
                <c:pt idx="931">
                  <c:v>8.76</c:v>
                </c:pt>
                <c:pt idx="932">
                  <c:v>8.7279999999999998</c:v>
                </c:pt>
                <c:pt idx="933">
                  <c:v>8.7119999999999997</c:v>
                </c:pt>
                <c:pt idx="934">
                  <c:v>8.68</c:v>
                </c:pt>
                <c:pt idx="935">
                  <c:v>8.6639999999999997</c:v>
                </c:pt>
                <c:pt idx="936">
                  <c:v>8.6</c:v>
                </c:pt>
                <c:pt idx="937">
                  <c:v>8.5760000000000005</c:v>
                </c:pt>
                <c:pt idx="938">
                  <c:v>8.5359999999999996</c:v>
                </c:pt>
                <c:pt idx="939">
                  <c:v>8.52</c:v>
                </c:pt>
                <c:pt idx="940">
                  <c:v>8.5120000000000005</c:v>
                </c:pt>
                <c:pt idx="941">
                  <c:v>8.48</c:v>
                </c:pt>
                <c:pt idx="942">
                  <c:v>8.4559999999999995</c:v>
                </c:pt>
                <c:pt idx="943">
                  <c:v>8.44</c:v>
                </c:pt>
                <c:pt idx="944">
                  <c:v>8.4079999999999995</c:v>
                </c:pt>
                <c:pt idx="945">
                  <c:v>8.3840000000000003</c:v>
                </c:pt>
                <c:pt idx="946">
                  <c:v>8.3520000000000003</c:v>
                </c:pt>
                <c:pt idx="947">
                  <c:v>8.3279999999999994</c:v>
                </c:pt>
                <c:pt idx="948">
                  <c:v>8.2880000000000003</c:v>
                </c:pt>
                <c:pt idx="949">
                  <c:v>8.2880000000000003</c:v>
                </c:pt>
                <c:pt idx="950">
                  <c:v>8.24</c:v>
                </c:pt>
                <c:pt idx="951">
                  <c:v>8.1999999999999993</c:v>
                </c:pt>
                <c:pt idx="952">
                  <c:v>8.1839999999999993</c:v>
                </c:pt>
                <c:pt idx="953">
                  <c:v>8.1359999999999992</c:v>
                </c:pt>
                <c:pt idx="954">
                  <c:v>8.0960000000000001</c:v>
                </c:pt>
                <c:pt idx="955">
                  <c:v>8.0640000000000001</c:v>
                </c:pt>
                <c:pt idx="956">
                  <c:v>7.992</c:v>
                </c:pt>
                <c:pt idx="957">
                  <c:v>7.96</c:v>
                </c:pt>
                <c:pt idx="958">
                  <c:v>7.952</c:v>
                </c:pt>
                <c:pt idx="959">
                  <c:v>7.9359999999999999</c:v>
                </c:pt>
                <c:pt idx="960">
                  <c:v>7.88</c:v>
                </c:pt>
                <c:pt idx="961">
                  <c:v>7.8639999999999999</c:v>
                </c:pt>
                <c:pt idx="962">
                  <c:v>7.8159999999999998</c:v>
                </c:pt>
                <c:pt idx="963">
                  <c:v>7.7919999999999998</c:v>
                </c:pt>
                <c:pt idx="964">
                  <c:v>7.6639999999999997</c:v>
                </c:pt>
                <c:pt idx="965">
                  <c:v>7.64</c:v>
                </c:pt>
                <c:pt idx="966">
                  <c:v>7.6239999999999997</c:v>
                </c:pt>
                <c:pt idx="967">
                  <c:v>7.6</c:v>
                </c:pt>
                <c:pt idx="968">
                  <c:v>7.5039999999999996</c:v>
                </c:pt>
                <c:pt idx="969">
                  <c:v>7.4960000000000004</c:v>
                </c:pt>
                <c:pt idx="970">
                  <c:v>7.4560000000000004</c:v>
                </c:pt>
                <c:pt idx="971">
                  <c:v>7.4480000000000004</c:v>
                </c:pt>
                <c:pt idx="972">
                  <c:v>7.4320000000000004</c:v>
                </c:pt>
                <c:pt idx="973">
                  <c:v>7.4080000000000004</c:v>
                </c:pt>
                <c:pt idx="974">
                  <c:v>7.4080000000000004</c:v>
                </c:pt>
                <c:pt idx="975">
                  <c:v>7.3920000000000003</c:v>
                </c:pt>
                <c:pt idx="976">
                  <c:v>7.3280000000000003</c:v>
                </c:pt>
                <c:pt idx="977">
                  <c:v>7.2320000000000002</c:v>
                </c:pt>
                <c:pt idx="978">
                  <c:v>7.1360000000000001</c:v>
                </c:pt>
                <c:pt idx="979">
                  <c:v>7.1040000000000001</c:v>
                </c:pt>
                <c:pt idx="980">
                  <c:v>7.056</c:v>
                </c:pt>
                <c:pt idx="981">
                  <c:v>7.04</c:v>
                </c:pt>
                <c:pt idx="982">
                  <c:v>7.016</c:v>
                </c:pt>
                <c:pt idx="983">
                  <c:v>6.984</c:v>
                </c:pt>
                <c:pt idx="984">
                  <c:v>6.976</c:v>
                </c:pt>
                <c:pt idx="985">
                  <c:v>6.944</c:v>
                </c:pt>
                <c:pt idx="986">
                  <c:v>6.92</c:v>
                </c:pt>
                <c:pt idx="987">
                  <c:v>6.88</c:v>
                </c:pt>
                <c:pt idx="988">
                  <c:v>6.8639999999999999</c:v>
                </c:pt>
                <c:pt idx="989">
                  <c:v>6.84</c:v>
                </c:pt>
                <c:pt idx="990">
                  <c:v>6.8239999999999998</c:v>
                </c:pt>
                <c:pt idx="991">
                  <c:v>6.8</c:v>
                </c:pt>
                <c:pt idx="992">
                  <c:v>6.7679999999999998</c:v>
                </c:pt>
                <c:pt idx="993">
                  <c:v>6.76</c:v>
                </c:pt>
                <c:pt idx="994">
                  <c:v>6.7439999999999998</c:v>
                </c:pt>
                <c:pt idx="995">
                  <c:v>6.7119999999999997</c:v>
                </c:pt>
                <c:pt idx="996">
                  <c:v>6.6559999999999997</c:v>
                </c:pt>
                <c:pt idx="997">
                  <c:v>6.5919999999999996</c:v>
                </c:pt>
                <c:pt idx="998">
                  <c:v>6.56</c:v>
                </c:pt>
                <c:pt idx="999">
                  <c:v>6.5519999999999996</c:v>
                </c:pt>
                <c:pt idx="1000">
                  <c:v>6.5279999999999996</c:v>
                </c:pt>
                <c:pt idx="1001">
                  <c:v>6.5119999999999996</c:v>
                </c:pt>
                <c:pt idx="1002">
                  <c:v>6.48</c:v>
                </c:pt>
                <c:pt idx="1003">
                  <c:v>6.48</c:v>
                </c:pt>
                <c:pt idx="1004">
                  <c:v>6.44</c:v>
                </c:pt>
                <c:pt idx="1005">
                  <c:v>6.4320000000000004</c:v>
                </c:pt>
                <c:pt idx="1006">
                  <c:v>6.3680000000000003</c:v>
                </c:pt>
                <c:pt idx="1007">
                  <c:v>6.3680000000000003</c:v>
                </c:pt>
                <c:pt idx="1008">
                  <c:v>6.3520000000000003</c:v>
                </c:pt>
                <c:pt idx="1009">
                  <c:v>6.24</c:v>
                </c:pt>
                <c:pt idx="1010">
                  <c:v>6.1440000000000001</c:v>
                </c:pt>
                <c:pt idx="1011">
                  <c:v>6.1360000000000001</c:v>
                </c:pt>
                <c:pt idx="1012">
                  <c:v>6.12</c:v>
                </c:pt>
                <c:pt idx="1013">
                  <c:v>6.0960000000000001</c:v>
                </c:pt>
                <c:pt idx="1014">
                  <c:v>6.048</c:v>
                </c:pt>
                <c:pt idx="1015">
                  <c:v>5.984</c:v>
                </c:pt>
                <c:pt idx="1016">
                  <c:v>5.968</c:v>
                </c:pt>
                <c:pt idx="1017">
                  <c:v>5.944</c:v>
                </c:pt>
                <c:pt idx="1018">
                  <c:v>5.9279999999999999</c:v>
                </c:pt>
                <c:pt idx="1019">
                  <c:v>5.9039999999999999</c:v>
                </c:pt>
                <c:pt idx="1020">
                  <c:v>5.8879999999999999</c:v>
                </c:pt>
                <c:pt idx="1021">
                  <c:v>5.8639999999999999</c:v>
                </c:pt>
                <c:pt idx="1022">
                  <c:v>5.8479999999999999</c:v>
                </c:pt>
                <c:pt idx="1023">
                  <c:v>5.8479999999999999</c:v>
                </c:pt>
                <c:pt idx="1024">
                  <c:v>5.8239999999999998</c:v>
                </c:pt>
                <c:pt idx="1025">
                  <c:v>5.7839999999999998</c:v>
                </c:pt>
                <c:pt idx="1026">
                  <c:v>5.7359999999999998</c:v>
                </c:pt>
                <c:pt idx="1027">
                  <c:v>5.7039999999999997</c:v>
                </c:pt>
                <c:pt idx="1028">
                  <c:v>5.6239999999999997</c:v>
                </c:pt>
                <c:pt idx="1029">
                  <c:v>5.5919999999999996</c:v>
                </c:pt>
                <c:pt idx="1030">
                  <c:v>5.56</c:v>
                </c:pt>
                <c:pt idx="1031">
                  <c:v>5.5359999999999996</c:v>
                </c:pt>
                <c:pt idx="1032">
                  <c:v>5.5039999999999996</c:v>
                </c:pt>
                <c:pt idx="1033">
                  <c:v>5.4960000000000004</c:v>
                </c:pt>
                <c:pt idx="1034">
                  <c:v>5.48</c:v>
                </c:pt>
                <c:pt idx="1035">
                  <c:v>5.4720000000000004</c:v>
                </c:pt>
                <c:pt idx="1036">
                  <c:v>5.4320000000000004</c:v>
                </c:pt>
                <c:pt idx="1037">
                  <c:v>5.4160000000000004</c:v>
                </c:pt>
                <c:pt idx="1038">
                  <c:v>5.3840000000000003</c:v>
                </c:pt>
                <c:pt idx="1039">
                  <c:v>5.3760000000000003</c:v>
                </c:pt>
                <c:pt idx="1040">
                  <c:v>5.32</c:v>
                </c:pt>
                <c:pt idx="1041">
                  <c:v>5.2960000000000003</c:v>
                </c:pt>
                <c:pt idx="1042">
                  <c:v>5.2640000000000002</c:v>
                </c:pt>
                <c:pt idx="1043">
                  <c:v>5.2240000000000002</c:v>
                </c:pt>
                <c:pt idx="1044">
                  <c:v>5.1920000000000002</c:v>
                </c:pt>
                <c:pt idx="1045">
                  <c:v>5.16</c:v>
                </c:pt>
                <c:pt idx="1046">
                  <c:v>5.0960000000000001</c:v>
                </c:pt>
                <c:pt idx="1047">
                  <c:v>5.0640000000000001</c:v>
                </c:pt>
                <c:pt idx="1048">
                  <c:v>5.048</c:v>
                </c:pt>
                <c:pt idx="1049">
                  <c:v>5.04</c:v>
                </c:pt>
                <c:pt idx="1050">
                  <c:v>5.016</c:v>
                </c:pt>
                <c:pt idx="1051">
                  <c:v>4.976</c:v>
                </c:pt>
                <c:pt idx="1052">
                  <c:v>4.952</c:v>
                </c:pt>
                <c:pt idx="1053">
                  <c:v>4.92</c:v>
                </c:pt>
                <c:pt idx="1054">
                  <c:v>4.8719999999999999</c:v>
                </c:pt>
                <c:pt idx="1055">
                  <c:v>4.8559999999999999</c:v>
                </c:pt>
                <c:pt idx="1056">
                  <c:v>4.8079999999999998</c:v>
                </c:pt>
                <c:pt idx="1057">
                  <c:v>4.7759999999999998</c:v>
                </c:pt>
                <c:pt idx="1058">
                  <c:v>4.7359999999999998</c:v>
                </c:pt>
                <c:pt idx="1059">
                  <c:v>4.7119999999999997</c:v>
                </c:pt>
                <c:pt idx="1060">
                  <c:v>4.7119999999999997</c:v>
                </c:pt>
                <c:pt idx="1061">
                  <c:v>4.68</c:v>
                </c:pt>
                <c:pt idx="1062">
                  <c:v>4.6399999999999997</c:v>
                </c:pt>
                <c:pt idx="1063">
                  <c:v>4.6159999999999997</c:v>
                </c:pt>
                <c:pt idx="1064">
                  <c:v>4.5839999999999996</c:v>
                </c:pt>
                <c:pt idx="1065">
                  <c:v>4.5759999999999996</c:v>
                </c:pt>
                <c:pt idx="1066">
                  <c:v>4.5439999999999996</c:v>
                </c:pt>
                <c:pt idx="1067">
                  <c:v>4.5199999999999996</c:v>
                </c:pt>
                <c:pt idx="1068">
                  <c:v>4.5119999999999996</c:v>
                </c:pt>
                <c:pt idx="1069">
                  <c:v>4.4880000000000004</c:v>
                </c:pt>
                <c:pt idx="1070">
                  <c:v>4.4720000000000004</c:v>
                </c:pt>
                <c:pt idx="1071">
                  <c:v>4.4240000000000004</c:v>
                </c:pt>
                <c:pt idx="1072">
                  <c:v>4.4000000000000004</c:v>
                </c:pt>
                <c:pt idx="1073">
                  <c:v>4.3840000000000003</c:v>
                </c:pt>
                <c:pt idx="1074">
                  <c:v>4.3600000000000003</c:v>
                </c:pt>
                <c:pt idx="1075">
                  <c:v>4.3040000000000003</c:v>
                </c:pt>
                <c:pt idx="1076">
                  <c:v>4.2720000000000002</c:v>
                </c:pt>
                <c:pt idx="1077">
                  <c:v>4.2240000000000002</c:v>
                </c:pt>
                <c:pt idx="1078">
                  <c:v>4.2160000000000002</c:v>
                </c:pt>
                <c:pt idx="1079">
                  <c:v>4.1840000000000002</c:v>
                </c:pt>
                <c:pt idx="1080">
                  <c:v>4.1680000000000001</c:v>
                </c:pt>
                <c:pt idx="1081">
                  <c:v>4.1120000000000001</c:v>
                </c:pt>
                <c:pt idx="1082">
                  <c:v>4.0720000000000001</c:v>
                </c:pt>
                <c:pt idx="1083">
                  <c:v>4.056</c:v>
                </c:pt>
                <c:pt idx="1084">
                  <c:v>4.048</c:v>
                </c:pt>
                <c:pt idx="1085">
                  <c:v>4.016</c:v>
                </c:pt>
                <c:pt idx="1086">
                  <c:v>3.96</c:v>
                </c:pt>
                <c:pt idx="1087">
                  <c:v>3.944</c:v>
                </c:pt>
                <c:pt idx="1088">
                  <c:v>3.9279999999999999</c:v>
                </c:pt>
                <c:pt idx="1089">
                  <c:v>3.9279999999999999</c:v>
                </c:pt>
                <c:pt idx="1090">
                  <c:v>3.8959999999999999</c:v>
                </c:pt>
                <c:pt idx="1091">
                  <c:v>3.8879999999999999</c:v>
                </c:pt>
                <c:pt idx="1092">
                  <c:v>3.8559999999999999</c:v>
                </c:pt>
                <c:pt idx="1093">
                  <c:v>3.8079999999999998</c:v>
                </c:pt>
                <c:pt idx="1094">
                  <c:v>3.7759999999999998</c:v>
                </c:pt>
                <c:pt idx="1095">
                  <c:v>3.7360000000000002</c:v>
                </c:pt>
                <c:pt idx="1096">
                  <c:v>3.7040000000000002</c:v>
                </c:pt>
                <c:pt idx="1097">
                  <c:v>3.68</c:v>
                </c:pt>
                <c:pt idx="1098">
                  <c:v>3.6160000000000001</c:v>
                </c:pt>
                <c:pt idx="1099">
                  <c:v>3.6</c:v>
                </c:pt>
                <c:pt idx="1100">
                  <c:v>3.52</c:v>
                </c:pt>
                <c:pt idx="1101">
                  <c:v>3.488</c:v>
                </c:pt>
                <c:pt idx="1102">
                  <c:v>3.48</c:v>
                </c:pt>
                <c:pt idx="1103">
                  <c:v>3.448</c:v>
                </c:pt>
                <c:pt idx="1104">
                  <c:v>3.4239999999999999</c:v>
                </c:pt>
                <c:pt idx="1105">
                  <c:v>3.3919999999999999</c:v>
                </c:pt>
                <c:pt idx="1106">
                  <c:v>3.36</c:v>
                </c:pt>
                <c:pt idx="1107">
                  <c:v>3.3519999999999999</c:v>
                </c:pt>
                <c:pt idx="1108">
                  <c:v>3.32</c:v>
                </c:pt>
                <c:pt idx="1109">
                  <c:v>3.3039999999999998</c:v>
                </c:pt>
                <c:pt idx="1110">
                  <c:v>3.2959999999999998</c:v>
                </c:pt>
                <c:pt idx="1111">
                  <c:v>3.28</c:v>
                </c:pt>
                <c:pt idx="1112">
                  <c:v>3.2480000000000002</c:v>
                </c:pt>
                <c:pt idx="1113">
                  <c:v>3.2160000000000002</c:v>
                </c:pt>
                <c:pt idx="1114">
                  <c:v>3.1920000000000002</c:v>
                </c:pt>
                <c:pt idx="1115">
                  <c:v>3.16</c:v>
                </c:pt>
                <c:pt idx="1116">
                  <c:v>3.16</c:v>
                </c:pt>
                <c:pt idx="1117">
                  <c:v>3.1120000000000001</c:v>
                </c:pt>
                <c:pt idx="1118">
                  <c:v>3.0960000000000001</c:v>
                </c:pt>
                <c:pt idx="1119">
                  <c:v>3.0720000000000001</c:v>
                </c:pt>
                <c:pt idx="1120">
                  <c:v>3.024</c:v>
                </c:pt>
                <c:pt idx="1121">
                  <c:v>3.008</c:v>
                </c:pt>
                <c:pt idx="1122">
                  <c:v>3.008</c:v>
                </c:pt>
                <c:pt idx="1123">
                  <c:v>3</c:v>
                </c:pt>
                <c:pt idx="1124">
                  <c:v>2.976</c:v>
                </c:pt>
                <c:pt idx="1125">
                  <c:v>2.96</c:v>
                </c:pt>
                <c:pt idx="1126">
                  <c:v>2.952</c:v>
                </c:pt>
                <c:pt idx="1127">
                  <c:v>2.9359999999999999</c:v>
                </c:pt>
                <c:pt idx="1128">
                  <c:v>2.9039999999999999</c:v>
                </c:pt>
                <c:pt idx="1129">
                  <c:v>2.8879999999999999</c:v>
                </c:pt>
                <c:pt idx="1130">
                  <c:v>2.8879999999999999</c:v>
                </c:pt>
                <c:pt idx="1131">
                  <c:v>2.88</c:v>
                </c:pt>
                <c:pt idx="1132">
                  <c:v>2.8639999999999999</c:v>
                </c:pt>
                <c:pt idx="1133">
                  <c:v>2.8639999999999999</c:v>
                </c:pt>
                <c:pt idx="1134">
                  <c:v>2.8319999999999999</c:v>
                </c:pt>
                <c:pt idx="1135">
                  <c:v>2.7839999999999998</c:v>
                </c:pt>
                <c:pt idx="1136">
                  <c:v>2.7519999999999998</c:v>
                </c:pt>
                <c:pt idx="1137">
                  <c:v>2.7280000000000002</c:v>
                </c:pt>
                <c:pt idx="1138">
                  <c:v>2.7120000000000002</c:v>
                </c:pt>
                <c:pt idx="1139">
                  <c:v>2.6880000000000002</c:v>
                </c:pt>
                <c:pt idx="1140">
                  <c:v>2.6880000000000002</c:v>
                </c:pt>
                <c:pt idx="1141">
                  <c:v>2.6720000000000002</c:v>
                </c:pt>
                <c:pt idx="1142">
                  <c:v>2.6480000000000001</c:v>
                </c:pt>
                <c:pt idx="1143">
                  <c:v>2.6080000000000001</c:v>
                </c:pt>
                <c:pt idx="1144">
                  <c:v>2.6</c:v>
                </c:pt>
                <c:pt idx="1145">
                  <c:v>2.5680000000000001</c:v>
                </c:pt>
                <c:pt idx="1146">
                  <c:v>2.56</c:v>
                </c:pt>
                <c:pt idx="1147">
                  <c:v>2.56</c:v>
                </c:pt>
                <c:pt idx="1148">
                  <c:v>2.552</c:v>
                </c:pt>
                <c:pt idx="1149">
                  <c:v>2.536</c:v>
                </c:pt>
                <c:pt idx="1150">
                  <c:v>2.528</c:v>
                </c:pt>
                <c:pt idx="1151">
                  <c:v>2.496</c:v>
                </c:pt>
                <c:pt idx="1152">
                  <c:v>2.448</c:v>
                </c:pt>
                <c:pt idx="1153">
                  <c:v>2.4319999999999999</c:v>
                </c:pt>
                <c:pt idx="1154">
                  <c:v>2.4319999999999999</c:v>
                </c:pt>
                <c:pt idx="1155">
                  <c:v>2.4239999999999999</c:v>
                </c:pt>
                <c:pt idx="1156">
                  <c:v>2.4239999999999999</c:v>
                </c:pt>
                <c:pt idx="1157">
                  <c:v>2.4079999999999999</c:v>
                </c:pt>
                <c:pt idx="1158">
                  <c:v>2.3839999999999999</c:v>
                </c:pt>
                <c:pt idx="1159">
                  <c:v>2.3679999999999999</c:v>
                </c:pt>
                <c:pt idx="1160">
                  <c:v>2.3439999999999999</c:v>
                </c:pt>
                <c:pt idx="1161">
                  <c:v>2.3279999999999998</c:v>
                </c:pt>
                <c:pt idx="1162">
                  <c:v>2.2879999999999998</c:v>
                </c:pt>
                <c:pt idx="1163">
                  <c:v>2.2639999999999998</c:v>
                </c:pt>
                <c:pt idx="1164">
                  <c:v>2.2639999999999998</c:v>
                </c:pt>
                <c:pt idx="1165">
                  <c:v>2.2400000000000002</c:v>
                </c:pt>
                <c:pt idx="1166">
                  <c:v>2.2320000000000002</c:v>
                </c:pt>
                <c:pt idx="1167">
                  <c:v>2.2160000000000002</c:v>
                </c:pt>
                <c:pt idx="1168">
                  <c:v>2.1840000000000002</c:v>
                </c:pt>
                <c:pt idx="1169">
                  <c:v>2.16</c:v>
                </c:pt>
                <c:pt idx="1170">
                  <c:v>2.1280000000000001</c:v>
                </c:pt>
                <c:pt idx="1171">
                  <c:v>2.1120000000000001</c:v>
                </c:pt>
                <c:pt idx="1172">
                  <c:v>2.0640000000000001</c:v>
                </c:pt>
                <c:pt idx="1173">
                  <c:v>2.0640000000000001</c:v>
                </c:pt>
                <c:pt idx="1174">
                  <c:v>2.04</c:v>
                </c:pt>
                <c:pt idx="1175">
                  <c:v>2.016</c:v>
                </c:pt>
                <c:pt idx="1176">
                  <c:v>2</c:v>
                </c:pt>
                <c:pt idx="1177">
                  <c:v>1.992</c:v>
                </c:pt>
                <c:pt idx="1178">
                  <c:v>1.96</c:v>
                </c:pt>
                <c:pt idx="1179">
                  <c:v>1.952</c:v>
                </c:pt>
                <c:pt idx="1180">
                  <c:v>1.9039999999999999</c:v>
                </c:pt>
                <c:pt idx="1181">
                  <c:v>1.8720000000000001</c:v>
                </c:pt>
                <c:pt idx="1182">
                  <c:v>1.8560000000000001</c:v>
                </c:pt>
                <c:pt idx="1183">
                  <c:v>1.84</c:v>
                </c:pt>
                <c:pt idx="1184">
                  <c:v>1.8240000000000001</c:v>
                </c:pt>
                <c:pt idx="1185">
                  <c:v>1.8</c:v>
                </c:pt>
                <c:pt idx="1186">
                  <c:v>1.792</c:v>
                </c:pt>
                <c:pt idx="1187">
                  <c:v>1.792</c:v>
                </c:pt>
                <c:pt idx="1188">
                  <c:v>1.768</c:v>
                </c:pt>
                <c:pt idx="1189">
                  <c:v>1.736</c:v>
                </c:pt>
                <c:pt idx="1190">
                  <c:v>1.728</c:v>
                </c:pt>
                <c:pt idx="1191">
                  <c:v>1.696</c:v>
                </c:pt>
                <c:pt idx="1192">
                  <c:v>1.696</c:v>
                </c:pt>
                <c:pt idx="1193">
                  <c:v>1.6639999999999999</c:v>
                </c:pt>
                <c:pt idx="1194">
                  <c:v>1.6559999999999999</c:v>
                </c:pt>
                <c:pt idx="1195">
                  <c:v>1.6240000000000001</c:v>
                </c:pt>
                <c:pt idx="1196">
                  <c:v>1.5920000000000001</c:v>
                </c:pt>
                <c:pt idx="1197">
                  <c:v>1.5920000000000001</c:v>
                </c:pt>
                <c:pt idx="1198">
                  <c:v>1.5840000000000001</c:v>
                </c:pt>
                <c:pt idx="1199">
                  <c:v>1.536</c:v>
                </c:pt>
                <c:pt idx="1200">
                  <c:v>1.504</c:v>
                </c:pt>
                <c:pt idx="1201">
                  <c:v>1.464</c:v>
                </c:pt>
                <c:pt idx="1202">
                  <c:v>1.456</c:v>
                </c:pt>
                <c:pt idx="1203">
                  <c:v>1.4239999999999999</c:v>
                </c:pt>
                <c:pt idx="1204">
                  <c:v>1.4239999999999999</c:v>
                </c:pt>
                <c:pt idx="1205">
                  <c:v>1.4079999999999999</c:v>
                </c:pt>
                <c:pt idx="1206">
                  <c:v>1.4079999999999999</c:v>
                </c:pt>
                <c:pt idx="1207">
                  <c:v>1.3759999999999999</c:v>
                </c:pt>
                <c:pt idx="1208">
                  <c:v>1.3680000000000001</c:v>
                </c:pt>
                <c:pt idx="1209">
                  <c:v>1.3280000000000001</c:v>
                </c:pt>
                <c:pt idx="1210">
                  <c:v>1.3120000000000001</c:v>
                </c:pt>
                <c:pt idx="1211">
                  <c:v>1.3120000000000001</c:v>
                </c:pt>
                <c:pt idx="1212">
                  <c:v>1.296</c:v>
                </c:pt>
                <c:pt idx="1213">
                  <c:v>1.288</c:v>
                </c:pt>
                <c:pt idx="1214">
                  <c:v>1.256</c:v>
                </c:pt>
                <c:pt idx="1215">
                  <c:v>1.232</c:v>
                </c:pt>
                <c:pt idx="1216">
                  <c:v>1.232</c:v>
                </c:pt>
                <c:pt idx="1217">
                  <c:v>1.2</c:v>
                </c:pt>
                <c:pt idx="1218">
                  <c:v>1.1919999999999999</c:v>
                </c:pt>
                <c:pt idx="1219">
                  <c:v>1.1599999999999999</c:v>
                </c:pt>
                <c:pt idx="1220">
                  <c:v>1.1519999999999999</c:v>
                </c:pt>
                <c:pt idx="1221">
                  <c:v>1.1359999999999999</c:v>
                </c:pt>
                <c:pt idx="1222">
                  <c:v>1.1120000000000001</c:v>
                </c:pt>
                <c:pt idx="1223">
                  <c:v>1.08</c:v>
                </c:pt>
                <c:pt idx="1224">
                  <c:v>1.0640000000000001</c:v>
                </c:pt>
                <c:pt idx="1225">
                  <c:v>1.032</c:v>
                </c:pt>
                <c:pt idx="1226">
                  <c:v>1.032</c:v>
                </c:pt>
                <c:pt idx="1227">
                  <c:v>1.016</c:v>
                </c:pt>
                <c:pt idx="1228">
                  <c:v>1</c:v>
                </c:pt>
                <c:pt idx="1229">
                  <c:v>1</c:v>
                </c:pt>
                <c:pt idx="1230">
                  <c:v>0.98399999999999999</c:v>
                </c:pt>
                <c:pt idx="1231">
                  <c:v>0.98399999999999999</c:v>
                </c:pt>
                <c:pt idx="1232">
                  <c:v>0.97599999999999998</c:v>
                </c:pt>
                <c:pt idx="1233">
                  <c:v>0.97599999999999998</c:v>
                </c:pt>
                <c:pt idx="1234">
                  <c:v>0.96</c:v>
                </c:pt>
                <c:pt idx="1235">
                  <c:v>0.96</c:v>
                </c:pt>
                <c:pt idx="1236">
                  <c:v>0.94399999999999995</c:v>
                </c:pt>
                <c:pt idx="1237">
                  <c:v>0.92800000000000005</c:v>
                </c:pt>
                <c:pt idx="1238">
                  <c:v>0.92800000000000005</c:v>
                </c:pt>
                <c:pt idx="1239">
                  <c:v>0.89600000000000002</c:v>
                </c:pt>
                <c:pt idx="1240">
                  <c:v>0.89600000000000002</c:v>
                </c:pt>
                <c:pt idx="1241">
                  <c:v>0.88</c:v>
                </c:pt>
                <c:pt idx="1242">
                  <c:v>0.88</c:v>
                </c:pt>
                <c:pt idx="1243">
                  <c:v>0.85599999999999998</c:v>
                </c:pt>
                <c:pt idx="1244">
                  <c:v>0.84799999999999998</c:v>
                </c:pt>
                <c:pt idx="1245">
                  <c:v>0.83199999999999996</c:v>
                </c:pt>
                <c:pt idx="1246">
                  <c:v>0.82399999999999995</c:v>
                </c:pt>
                <c:pt idx="1247">
                  <c:v>0.82399999999999995</c:v>
                </c:pt>
                <c:pt idx="1248">
                  <c:v>0.81599999999999995</c:v>
                </c:pt>
                <c:pt idx="1249">
                  <c:v>0.81599999999999995</c:v>
                </c:pt>
                <c:pt idx="1250">
                  <c:v>0.8</c:v>
                </c:pt>
                <c:pt idx="1251">
                  <c:v>0.79200000000000004</c:v>
                </c:pt>
                <c:pt idx="1252">
                  <c:v>0.79200000000000004</c:v>
                </c:pt>
                <c:pt idx="1253">
                  <c:v>0.76800000000000002</c:v>
                </c:pt>
                <c:pt idx="1254">
                  <c:v>0.76</c:v>
                </c:pt>
                <c:pt idx="1255">
                  <c:v>0.76</c:v>
                </c:pt>
                <c:pt idx="1256">
                  <c:v>0.73599999999999999</c:v>
                </c:pt>
                <c:pt idx="1257">
                  <c:v>0.72799999999999998</c:v>
                </c:pt>
                <c:pt idx="1258">
                  <c:v>0.72799999999999998</c:v>
                </c:pt>
                <c:pt idx="1259">
                  <c:v>0.72</c:v>
                </c:pt>
                <c:pt idx="1260">
                  <c:v>0.72</c:v>
                </c:pt>
                <c:pt idx="1261">
                  <c:v>0.70399999999999996</c:v>
                </c:pt>
                <c:pt idx="1262">
                  <c:v>0.70399999999999996</c:v>
                </c:pt>
                <c:pt idx="1263">
                  <c:v>0.68799999999999994</c:v>
                </c:pt>
                <c:pt idx="1264">
                  <c:v>0.67200000000000004</c:v>
                </c:pt>
                <c:pt idx="1265">
                  <c:v>0.67200000000000004</c:v>
                </c:pt>
                <c:pt idx="1266">
                  <c:v>0.624</c:v>
                </c:pt>
                <c:pt idx="1267">
                  <c:v>0.60799999999999998</c:v>
                </c:pt>
                <c:pt idx="1268">
                  <c:v>0.60799999999999998</c:v>
                </c:pt>
                <c:pt idx="1269">
                  <c:v>0.6</c:v>
                </c:pt>
                <c:pt idx="1270">
                  <c:v>0.6</c:v>
                </c:pt>
                <c:pt idx="1271">
                  <c:v>0.58399999999999996</c:v>
                </c:pt>
                <c:pt idx="1272">
                  <c:v>0.58399999999999996</c:v>
                </c:pt>
                <c:pt idx="1273">
                  <c:v>0.56799999999999995</c:v>
                </c:pt>
                <c:pt idx="1274">
                  <c:v>0.56799999999999995</c:v>
                </c:pt>
                <c:pt idx="1275">
                  <c:v>0.55200000000000005</c:v>
                </c:pt>
                <c:pt idx="1276">
                  <c:v>0.55200000000000005</c:v>
                </c:pt>
                <c:pt idx="1277">
                  <c:v>0.504</c:v>
                </c:pt>
                <c:pt idx="1278">
                  <c:v>0.504</c:v>
                </c:pt>
                <c:pt idx="1279">
                  <c:v>0.496</c:v>
                </c:pt>
                <c:pt idx="1280">
                  <c:v>0.496</c:v>
                </c:pt>
                <c:pt idx="1281">
                  <c:v>0.48</c:v>
                </c:pt>
                <c:pt idx="1282">
                  <c:v>0.48</c:v>
                </c:pt>
                <c:pt idx="1283">
                  <c:v>0.46400000000000002</c:v>
                </c:pt>
                <c:pt idx="1284">
                  <c:v>0.44</c:v>
                </c:pt>
                <c:pt idx="1285">
                  <c:v>0.41599999999999998</c:v>
                </c:pt>
                <c:pt idx="1286">
                  <c:v>0.41599999999999998</c:v>
                </c:pt>
                <c:pt idx="1287">
                  <c:v>0.40799999999999997</c:v>
                </c:pt>
                <c:pt idx="1288">
                  <c:v>0.40799999999999997</c:v>
                </c:pt>
                <c:pt idx="1289">
                  <c:v>0.39200000000000002</c:v>
                </c:pt>
                <c:pt idx="1290">
                  <c:v>0.39200000000000002</c:v>
                </c:pt>
                <c:pt idx="1291">
                  <c:v>0.38400000000000001</c:v>
                </c:pt>
                <c:pt idx="1292">
                  <c:v>0.38400000000000001</c:v>
                </c:pt>
                <c:pt idx="1293">
                  <c:v>0.36</c:v>
                </c:pt>
                <c:pt idx="1294">
                  <c:v>0.36</c:v>
                </c:pt>
                <c:pt idx="1295">
                  <c:v>0.35199999999999998</c:v>
                </c:pt>
                <c:pt idx="1296">
                  <c:v>0.35199999999999998</c:v>
                </c:pt>
                <c:pt idx="1297">
                  <c:v>0.33600000000000002</c:v>
                </c:pt>
                <c:pt idx="1298">
                  <c:v>0.33600000000000002</c:v>
                </c:pt>
                <c:pt idx="1299">
                  <c:v>0.32</c:v>
                </c:pt>
                <c:pt idx="1300">
                  <c:v>0.312</c:v>
                </c:pt>
                <c:pt idx="1301">
                  <c:v>0.28000000000000003</c:v>
                </c:pt>
                <c:pt idx="1302">
                  <c:v>0.28000000000000003</c:v>
                </c:pt>
                <c:pt idx="1303">
                  <c:v>0.27200000000000002</c:v>
                </c:pt>
                <c:pt idx="1304">
                  <c:v>0.27200000000000002</c:v>
                </c:pt>
                <c:pt idx="1305">
                  <c:v>0.26400000000000001</c:v>
                </c:pt>
                <c:pt idx="1306">
                  <c:v>0.26400000000000001</c:v>
                </c:pt>
                <c:pt idx="1307">
                  <c:v>0.25600000000000001</c:v>
                </c:pt>
                <c:pt idx="1308">
                  <c:v>0.25600000000000001</c:v>
                </c:pt>
                <c:pt idx="1309">
                  <c:v>0.248</c:v>
                </c:pt>
                <c:pt idx="1310">
                  <c:v>0.248</c:v>
                </c:pt>
                <c:pt idx="1311">
                  <c:v>0.24</c:v>
                </c:pt>
                <c:pt idx="1312">
                  <c:v>0.24</c:v>
                </c:pt>
                <c:pt idx="1313">
                  <c:v>0.23200000000000001</c:v>
                </c:pt>
                <c:pt idx="1314">
                  <c:v>0.23200000000000001</c:v>
                </c:pt>
                <c:pt idx="1315">
                  <c:v>0.216</c:v>
                </c:pt>
                <c:pt idx="1316">
                  <c:v>0.216</c:v>
                </c:pt>
                <c:pt idx="1317">
                  <c:v>0.2</c:v>
                </c:pt>
                <c:pt idx="1318">
                  <c:v>0.184</c:v>
                </c:pt>
                <c:pt idx="1319">
                  <c:v>0.184</c:v>
                </c:pt>
                <c:pt idx="1320">
                  <c:v>0.16800000000000001</c:v>
                </c:pt>
                <c:pt idx="1321">
                  <c:v>0.16800000000000001</c:v>
                </c:pt>
                <c:pt idx="1322">
                  <c:v>0.16</c:v>
                </c:pt>
                <c:pt idx="1323">
                  <c:v>0.16</c:v>
                </c:pt>
                <c:pt idx="1324">
                  <c:v>0.152</c:v>
                </c:pt>
                <c:pt idx="1325">
                  <c:v>0.152</c:v>
                </c:pt>
                <c:pt idx="1326">
                  <c:v>0.14399999999999999</c:v>
                </c:pt>
                <c:pt idx="1327">
                  <c:v>0.14399999999999999</c:v>
                </c:pt>
                <c:pt idx="1328">
                  <c:v>0.128</c:v>
                </c:pt>
                <c:pt idx="1329">
                  <c:v>0.128</c:v>
                </c:pt>
                <c:pt idx="1330">
                  <c:v>0.12</c:v>
                </c:pt>
                <c:pt idx="1331">
                  <c:v>0.12</c:v>
                </c:pt>
                <c:pt idx="1332">
                  <c:v>0.112</c:v>
                </c:pt>
                <c:pt idx="1333">
                  <c:v>0.112</c:v>
                </c:pt>
                <c:pt idx="1334">
                  <c:v>9.6000000000000002E-2</c:v>
                </c:pt>
                <c:pt idx="1335">
                  <c:v>9.6000000000000002E-2</c:v>
                </c:pt>
                <c:pt idx="1336">
                  <c:v>8.7999999999999995E-2</c:v>
                </c:pt>
                <c:pt idx="1337">
                  <c:v>8.7999999999999995E-2</c:v>
                </c:pt>
                <c:pt idx="1338">
                  <c:v>0.08</c:v>
                </c:pt>
                <c:pt idx="1339">
                  <c:v>0.08</c:v>
                </c:pt>
                <c:pt idx="1340">
                  <c:v>7.1999999999999995E-2</c:v>
                </c:pt>
                <c:pt idx="1341">
                  <c:v>7.1999999999999995E-2</c:v>
                </c:pt>
                <c:pt idx="1342">
                  <c:v>6.4000000000000001E-2</c:v>
                </c:pt>
                <c:pt idx="1343">
                  <c:v>6.4000000000000001E-2</c:v>
                </c:pt>
                <c:pt idx="1344">
                  <c:v>5.6000000000000001E-2</c:v>
                </c:pt>
                <c:pt idx="1345">
                  <c:v>5.6000000000000001E-2</c:v>
                </c:pt>
                <c:pt idx="1346">
                  <c:v>4.8000000000000001E-2</c:v>
                </c:pt>
                <c:pt idx="1347">
                  <c:v>4.8000000000000001E-2</c:v>
                </c:pt>
                <c:pt idx="1348">
                  <c:v>0.04</c:v>
                </c:pt>
                <c:pt idx="1349">
                  <c:v>0.04</c:v>
                </c:pt>
                <c:pt idx="1350">
                  <c:v>3.2000000000000001E-2</c:v>
                </c:pt>
                <c:pt idx="1351">
                  <c:v>3.2000000000000001E-2</c:v>
                </c:pt>
                <c:pt idx="1352">
                  <c:v>1.6E-2</c:v>
                </c:pt>
                <c:pt idx="1353">
                  <c:v>1.6E-2</c:v>
                </c:pt>
                <c:pt idx="1354">
                  <c:v>0</c:v>
                </c:pt>
                <c:pt idx="1355">
                  <c:v>0</c:v>
                </c:pt>
                <c:pt idx="1356">
                  <c:v>0</c:v>
                </c:pt>
              </c:numCache>
            </c:numRef>
          </c:yVal>
          <c:smooth val="1"/>
          <c:extLst>
            <c:ext xmlns:c16="http://schemas.microsoft.com/office/drawing/2014/chart" uri="{C3380CC4-5D6E-409C-BE32-E72D297353CC}">
              <c16:uniqueId val="{00000001-3CD6-4DEC-9152-2E27CF95ECB2}"/>
            </c:ext>
          </c:extLst>
        </c:ser>
        <c:ser>
          <c:idx val="3"/>
          <c:order val="2"/>
          <c:tx>
            <c:v>V14.7cc</c:v>
          </c:tx>
          <c:spPr>
            <a:ln w="19050" cap="rnd">
              <a:solidFill>
                <a:srgbClr val="7030A0"/>
              </a:solidFill>
              <a:round/>
            </a:ln>
            <a:effectLst/>
          </c:spPr>
          <c:marker>
            <c:symbol val="none"/>
          </c:marker>
          <c:xVal>
            <c:numRef>
              <c:f>Old!$P$9:$P$10</c:f>
              <c:numCache>
                <c:formatCode>General</c:formatCode>
                <c:ptCount val="2"/>
                <c:pt idx="0">
                  <c:v>1810</c:v>
                </c:pt>
                <c:pt idx="1">
                  <c:v>2659</c:v>
                </c:pt>
              </c:numCache>
            </c:numRef>
          </c:xVal>
          <c:yVal>
            <c:numRef>
              <c:f>Old!$O$9:$O$10</c:f>
              <c:numCache>
                <c:formatCode>0.00</c:formatCode>
                <c:ptCount val="2"/>
                <c:pt idx="0">
                  <c:v>13.414966399999999</c:v>
                </c:pt>
                <c:pt idx="1">
                  <c:v>13.414966399999999</c:v>
                </c:pt>
              </c:numCache>
            </c:numRef>
          </c:yVal>
          <c:smooth val="1"/>
          <c:extLst>
            <c:ext xmlns:c16="http://schemas.microsoft.com/office/drawing/2014/chart" uri="{C3380CC4-5D6E-409C-BE32-E72D297353CC}">
              <c16:uniqueId val="{00000002-3CD6-4DEC-9152-2E27CF95ECB2}"/>
            </c:ext>
          </c:extLst>
        </c:ser>
        <c:ser>
          <c:idx val="4"/>
          <c:order val="3"/>
          <c:tx>
            <c:v>V1.33cc</c:v>
          </c:tx>
          <c:spPr>
            <a:ln w="19050" cap="rnd">
              <a:solidFill>
                <a:srgbClr val="7030A0"/>
              </a:solidFill>
              <a:round/>
            </a:ln>
            <a:effectLst/>
          </c:spPr>
          <c:marker>
            <c:symbol val="none"/>
          </c:marker>
          <c:xVal>
            <c:numRef>
              <c:f>Old!$S$9:$S$10</c:f>
              <c:numCache>
                <c:formatCode>General</c:formatCode>
                <c:ptCount val="2"/>
                <c:pt idx="0">
                  <c:v>2900</c:v>
                </c:pt>
                <c:pt idx="1">
                  <c:v>3765</c:v>
                </c:pt>
              </c:numCache>
            </c:numRef>
          </c:xVal>
          <c:yVal>
            <c:numRef>
              <c:f>Old!$R$9:$R$10</c:f>
              <c:numCache>
                <c:formatCode>0.00</c:formatCode>
                <c:ptCount val="2"/>
                <c:pt idx="0">
                  <c:v>1.0753952</c:v>
                </c:pt>
                <c:pt idx="1">
                  <c:v>1.0753952</c:v>
                </c:pt>
              </c:numCache>
            </c:numRef>
          </c:yVal>
          <c:smooth val="1"/>
          <c:extLst>
            <c:ext xmlns:c16="http://schemas.microsoft.com/office/drawing/2014/chart" uri="{C3380CC4-5D6E-409C-BE32-E72D297353CC}">
              <c16:uniqueId val="{00000003-3CD6-4DEC-9152-2E27CF95ECB2}"/>
            </c:ext>
          </c:extLst>
        </c:ser>
        <c:ser>
          <c:idx val="5"/>
          <c:order val="4"/>
          <c:tx>
            <c:strRef>
              <c:f>More!$L$10</c:f>
              <c:strCache>
                <c:ptCount val="1"/>
                <c:pt idx="0">
                  <c:v>∆ V18.1Gy (cc)</c:v>
                </c:pt>
              </c:strCache>
            </c:strRef>
          </c:tx>
          <c:spPr>
            <a:ln w="19050" cap="rnd">
              <a:solidFill>
                <a:schemeClr val="accent6"/>
              </a:solidFill>
              <a:round/>
            </a:ln>
            <a:effectLst/>
          </c:spPr>
          <c:marker>
            <c:symbol val="none"/>
          </c:marker>
          <c:xVal>
            <c:numRef>
              <c:f>'147459_PROSfnl_DVH_1'!$W$30:$W$31</c:f>
              <c:numCache>
                <c:formatCode>General</c:formatCode>
                <c:ptCount val="2"/>
                <c:pt idx="0">
                  <c:v>1810</c:v>
                </c:pt>
                <c:pt idx="1">
                  <c:v>1810</c:v>
                </c:pt>
              </c:numCache>
            </c:numRef>
          </c:xVal>
          <c:yVal>
            <c:numRef>
              <c:f>'147459_PROSfnl_DVH_1'!$X$30:$X$31</c:f>
              <c:numCache>
                <c:formatCode>0.00</c:formatCode>
                <c:ptCount val="2"/>
                <c:pt idx="0">
                  <c:v>14.67</c:v>
                </c:pt>
                <c:pt idx="1">
                  <c:v>27.88</c:v>
                </c:pt>
              </c:numCache>
            </c:numRef>
          </c:yVal>
          <c:smooth val="1"/>
          <c:extLst>
            <c:ext xmlns:c16="http://schemas.microsoft.com/office/drawing/2014/chart" uri="{C3380CC4-5D6E-409C-BE32-E72D297353CC}">
              <c16:uniqueId val="{00000004-3CD6-4DEC-9152-2E27CF95ECB2}"/>
            </c:ext>
          </c:extLst>
        </c:ser>
        <c:ser>
          <c:idx val="6"/>
          <c:order val="5"/>
          <c:tx>
            <c:strRef>
              <c:f>More!$U$10</c:f>
              <c:strCache>
                <c:ptCount val="1"/>
                <c:pt idx="0">
                  <c:v>∆ V29Gy (cc)</c:v>
                </c:pt>
              </c:strCache>
            </c:strRef>
          </c:tx>
          <c:spPr>
            <a:ln w="19050" cap="rnd">
              <a:solidFill>
                <a:schemeClr val="accent1">
                  <a:lumMod val="60000"/>
                </a:schemeClr>
              </a:solidFill>
              <a:round/>
            </a:ln>
            <a:effectLst/>
          </c:spPr>
          <c:marker>
            <c:symbol val="none"/>
          </c:marker>
          <c:xVal>
            <c:numRef>
              <c:f>'147459_PROSfnl_DVH_1'!$Z$30:$Z$31</c:f>
              <c:numCache>
                <c:formatCode>General</c:formatCode>
                <c:ptCount val="2"/>
                <c:pt idx="0">
                  <c:v>2900</c:v>
                </c:pt>
                <c:pt idx="1">
                  <c:v>2900</c:v>
                </c:pt>
              </c:numCache>
            </c:numRef>
          </c:xVal>
          <c:yVal>
            <c:numRef>
              <c:f>'147459_PROSfnl_DVH_1'!$Y$30:$Y$31</c:f>
              <c:numCache>
                <c:formatCode>0.00</c:formatCode>
                <c:ptCount val="2"/>
                <c:pt idx="0" formatCode="General">
                  <c:v>1.33</c:v>
                </c:pt>
                <c:pt idx="1">
                  <c:v>10.016</c:v>
                </c:pt>
              </c:numCache>
            </c:numRef>
          </c:yVal>
          <c:smooth val="1"/>
          <c:extLst>
            <c:ext xmlns:c16="http://schemas.microsoft.com/office/drawing/2014/chart" uri="{C3380CC4-5D6E-409C-BE32-E72D297353CC}">
              <c16:uniqueId val="{00000005-3CD6-4DEC-9152-2E27CF95ECB2}"/>
            </c:ext>
          </c:extLst>
        </c:ser>
        <c:dLbls>
          <c:showLegendKey val="0"/>
          <c:showVal val="0"/>
          <c:showCatName val="0"/>
          <c:showSerName val="0"/>
          <c:showPercent val="0"/>
          <c:showBubbleSize val="0"/>
        </c:dLbls>
        <c:axId val="427378416"/>
        <c:axId val="427379072"/>
      </c:scatterChart>
      <c:scatterChart>
        <c:scatterStyle val="smoothMarker"/>
        <c:varyColors val="0"/>
        <c:ser>
          <c:idx val="0"/>
          <c:order val="6"/>
          <c:tx>
            <c:v>%RectumCT+MRI</c:v>
          </c:tx>
          <c:spPr>
            <a:ln w="19050" cap="rnd">
              <a:solidFill>
                <a:schemeClr val="accent1"/>
              </a:solidFill>
              <a:round/>
            </a:ln>
            <a:effectLst/>
          </c:spPr>
          <c:marker>
            <c:symbol val="none"/>
          </c:marker>
          <c:xVal>
            <c:numRef>
              <c:f>'147459_PROSfnl_DVH_1'!$L$1277</c:f>
              <c:numCache>
                <c:formatCode>General</c:formatCode>
                <c:ptCount val="1"/>
                <c:pt idx="0">
                  <c:v>3049</c:v>
                </c:pt>
              </c:numCache>
            </c:numRef>
          </c:xVal>
          <c:yVal>
            <c:numRef>
              <c:f>'147459_PROSfnl_DVH_1'!$N$4:$N$1360</c:f>
              <c:numCache>
                <c:formatCode>0%</c:formatCode>
                <c:ptCount val="1357"/>
                <c:pt idx="0">
                  <c:v>1</c:v>
                </c:pt>
                <c:pt idx="1">
                  <c:v>1</c:v>
                </c:pt>
                <c:pt idx="2">
                  <c:v>0.99932546374367626</c:v>
                </c:pt>
                <c:pt idx="3">
                  <c:v>0.99806070826306914</c:v>
                </c:pt>
                <c:pt idx="4">
                  <c:v>0.99671163575042165</c:v>
                </c:pt>
                <c:pt idx="5">
                  <c:v>0.99460370994940983</c:v>
                </c:pt>
                <c:pt idx="6">
                  <c:v>0.99139966273187186</c:v>
                </c:pt>
                <c:pt idx="7">
                  <c:v>0.98853288364249581</c:v>
                </c:pt>
                <c:pt idx="8">
                  <c:v>0.98456998313659361</c:v>
                </c:pt>
                <c:pt idx="9">
                  <c:v>0.98018549747048911</c:v>
                </c:pt>
                <c:pt idx="10">
                  <c:v>0.97630691399662739</c:v>
                </c:pt>
                <c:pt idx="11">
                  <c:v>0.97209106239460374</c:v>
                </c:pt>
                <c:pt idx="12">
                  <c:v>0.96728499156829684</c:v>
                </c:pt>
                <c:pt idx="13">
                  <c:v>0.9630691399662733</c:v>
                </c:pt>
                <c:pt idx="14">
                  <c:v>0.95851602023608773</c:v>
                </c:pt>
                <c:pt idx="15">
                  <c:v>0.95404721753794264</c:v>
                </c:pt>
                <c:pt idx="16">
                  <c:v>0.94839797639123102</c:v>
                </c:pt>
                <c:pt idx="17">
                  <c:v>0.94359190556492423</c:v>
                </c:pt>
                <c:pt idx="18">
                  <c:v>0.93844856661045539</c:v>
                </c:pt>
                <c:pt idx="19">
                  <c:v>0.93456998313659356</c:v>
                </c:pt>
                <c:pt idx="20">
                  <c:v>0.92976391231028666</c:v>
                </c:pt>
                <c:pt idx="21">
                  <c:v>0.9252107925801013</c:v>
                </c:pt>
                <c:pt idx="22">
                  <c:v>0.92091062394603718</c:v>
                </c:pt>
                <c:pt idx="23">
                  <c:v>0.91618887015177064</c:v>
                </c:pt>
                <c:pt idx="24">
                  <c:v>0.91180438448566614</c:v>
                </c:pt>
                <c:pt idx="25">
                  <c:v>0.90767284991568309</c:v>
                </c:pt>
                <c:pt idx="26">
                  <c:v>0.90328836424957837</c:v>
                </c:pt>
                <c:pt idx="27">
                  <c:v>0.89957841483979772</c:v>
                </c:pt>
                <c:pt idx="28">
                  <c:v>0.89553119730185504</c:v>
                </c:pt>
                <c:pt idx="29">
                  <c:v>0.89232715008431707</c:v>
                </c:pt>
                <c:pt idx="30">
                  <c:v>0.88836424957841487</c:v>
                </c:pt>
                <c:pt idx="31">
                  <c:v>0.88482293423271507</c:v>
                </c:pt>
                <c:pt idx="32">
                  <c:v>0.88136593591905565</c:v>
                </c:pt>
                <c:pt idx="33">
                  <c:v>0.87706576728499153</c:v>
                </c:pt>
                <c:pt idx="34">
                  <c:v>0.87403035413153463</c:v>
                </c:pt>
                <c:pt idx="35">
                  <c:v>0.87124789207419906</c:v>
                </c:pt>
                <c:pt idx="36">
                  <c:v>0.86753794266441819</c:v>
                </c:pt>
                <c:pt idx="37">
                  <c:v>0.86441821247892081</c:v>
                </c:pt>
                <c:pt idx="38">
                  <c:v>0.8600337268128162</c:v>
                </c:pt>
                <c:pt idx="39">
                  <c:v>0.85691399662731882</c:v>
                </c:pt>
                <c:pt idx="40">
                  <c:v>0.85354131534569977</c:v>
                </c:pt>
                <c:pt idx="41">
                  <c:v>0.85067453625632383</c:v>
                </c:pt>
                <c:pt idx="42">
                  <c:v>0.84730185497470489</c:v>
                </c:pt>
                <c:pt idx="43">
                  <c:v>0.84460370994940981</c:v>
                </c:pt>
                <c:pt idx="44">
                  <c:v>0.84173693086003376</c:v>
                </c:pt>
                <c:pt idx="45">
                  <c:v>0.83802698145025301</c:v>
                </c:pt>
                <c:pt idx="46">
                  <c:v>0.83507588532883648</c:v>
                </c:pt>
                <c:pt idx="47">
                  <c:v>0.83246205733558176</c:v>
                </c:pt>
                <c:pt idx="48">
                  <c:v>0.83018549747048909</c:v>
                </c:pt>
                <c:pt idx="49">
                  <c:v>0.82740303541315352</c:v>
                </c:pt>
                <c:pt idx="50">
                  <c:v>0.82369308600337277</c:v>
                </c:pt>
                <c:pt idx="51">
                  <c:v>0.81728499156829681</c:v>
                </c:pt>
                <c:pt idx="52">
                  <c:v>0.81416526138279943</c:v>
                </c:pt>
                <c:pt idx="53">
                  <c:v>0.8112141652613829</c:v>
                </c:pt>
                <c:pt idx="54">
                  <c:v>0.80801011804384493</c:v>
                </c:pt>
                <c:pt idx="55">
                  <c:v>0.80548060708263081</c:v>
                </c:pt>
                <c:pt idx="56">
                  <c:v>0.80261382799325465</c:v>
                </c:pt>
                <c:pt idx="57">
                  <c:v>0.79991568296795956</c:v>
                </c:pt>
                <c:pt idx="58">
                  <c:v>0.79645868465430014</c:v>
                </c:pt>
                <c:pt idx="59">
                  <c:v>0.79392917369308602</c:v>
                </c:pt>
                <c:pt idx="60">
                  <c:v>0.79072512647554816</c:v>
                </c:pt>
                <c:pt idx="61">
                  <c:v>0.78448566610455317</c:v>
                </c:pt>
                <c:pt idx="62">
                  <c:v>0.78254637436762231</c:v>
                </c:pt>
                <c:pt idx="63">
                  <c:v>0.77976391231028663</c:v>
                </c:pt>
                <c:pt idx="64">
                  <c:v>0.77723440134907251</c:v>
                </c:pt>
                <c:pt idx="65">
                  <c:v>0.77411467116357502</c:v>
                </c:pt>
                <c:pt idx="66">
                  <c:v>0.77107925801011801</c:v>
                </c:pt>
                <c:pt idx="67">
                  <c:v>0.76795952782462062</c:v>
                </c:pt>
                <c:pt idx="68">
                  <c:v>0.76543001686340639</c:v>
                </c:pt>
                <c:pt idx="69">
                  <c:v>0.76315345699831372</c:v>
                </c:pt>
                <c:pt idx="70">
                  <c:v>0.76079258010118045</c:v>
                </c:pt>
                <c:pt idx="71">
                  <c:v>0.75539629005059017</c:v>
                </c:pt>
                <c:pt idx="72">
                  <c:v>0.75295109612141653</c:v>
                </c:pt>
                <c:pt idx="73">
                  <c:v>0.75067453625632385</c:v>
                </c:pt>
                <c:pt idx="74">
                  <c:v>0.74822934232715022</c:v>
                </c:pt>
                <c:pt idx="75">
                  <c:v>0.74468802698145031</c:v>
                </c:pt>
                <c:pt idx="76">
                  <c:v>0.74198988195615523</c:v>
                </c:pt>
                <c:pt idx="77">
                  <c:v>0.73912310286677918</c:v>
                </c:pt>
                <c:pt idx="78">
                  <c:v>0.73709949409780784</c:v>
                </c:pt>
                <c:pt idx="79">
                  <c:v>0.73490725126475542</c:v>
                </c:pt>
                <c:pt idx="80">
                  <c:v>0.7323777403035413</c:v>
                </c:pt>
                <c:pt idx="81">
                  <c:v>0.72959527824620585</c:v>
                </c:pt>
                <c:pt idx="82">
                  <c:v>0.72723440134907258</c:v>
                </c:pt>
                <c:pt idx="83">
                  <c:v>0.72419898819561557</c:v>
                </c:pt>
                <c:pt idx="84">
                  <c:v>0.72124789207419904</c:v>
                </c:pt>
                <c:pt idx="85">
                  <c:v>0.71973018549747048</c:v>
                </c:pt>
                <c:pt idx="86">
                  <c:v>0.71720067453625636</c:v>
                </c:pt>
                <c:pt idx="87">
                  <c:v>0.71433389544688031</c:v>
                </c:pt>
                <c:pt idx="88">
                  <c:v>0.712141652613828</c:v>
                </c:pt>
                <c:pt idx="89">
                  <c:v>0.70944350758853292</c:v>
                </c:pt>
                <c:pt idx="90">
                  <c:v>0.70699831365935917</c:v>
                </c:pt>
                <c:pt idx="91">
                  <c:v>0.70505902192242842</c:v>
                </c:pt>
                <c:pt idx="92">
                  <c:v>0.70278246205733563</c:v>
                </c:pt>
                <c:pt idx="93">
                  <c:v>0.69704890387858343</c:v>
                </c:pt>
                <c:pt idx="94">
                  <c:v>0.69494097807757182</c:v>
                </c:pt>
                <c:pt idx="95">
                  <c:v>0.69274873524451941</c:v>
                </c:pt>
                <c:pt idx="96">
                  <c:v>0.69080944350758855</c:v>
                </c:pt>
                <c:pt idx="97">
                  <c:v>0.68844856661045528</c:v>
                </c:pt>
                <c:pt idx="98">
                  <c:v>0.68676222596964587</c:v>
                </c:pt>
                <c:pt idx="99">
                  <c:v>0.68465430016863404</c:v>
                </c:pt>
                <c:pt idx="100">
                  <c:v>0.68187183811129848</c:v>
                </c:pt>
                <c:pt idx="101">
                  <c:v>0.67967959527824628</c:v>
                </c:pt>
                <c:pt idx="102">
                  <c:v>0.67655986509274868</c:v>
                </c:pt>
                <c:pt idx="103">
                  <c:v>0.67453625632377745</c:v>
                </c:pt>
                <c:pt idx="104">
                  <c:v>0.67225969645868466</c:v>
                </c:pt>
                <c:pt idx="105">
                  <c:v>0.67023608768971332</c:v>
                </c:pt>
                <c:pt idx="106">
                  <c:v>0.66854974704890391</c:v>
                </c:pt>
                <c:pt idx="107">
                  <c:v>0.66618887015177064</c:v>
                </c:pt>
                <c:pt idx="108">
                  <c:v>0.66458684654300171</c:v>
                </c:pt>
                <c:pt idx="109">
                  <c:v>0.66273187183811133</c:v>
                </c:pt>
                <c:pt idx="110">
                  <c:v>0.66028667790893769</c:v>
                </c:pt>
                <c:pt idx="111">
                  <c:v>0.65733558178752116</c:v>
                </c:pt>
                <c:pt idx="112">
                  <c:v>0.65514333895446875</c:v>
                </c:pt>
                <c:pt idx="113">
                  <c:v>0.65236087689713329</c:v>
                </c:pt>
                <c:pt idx="114">
                  <c:v>0.64983136593591906</c:v>
                </c:pt>
                <c:pt idx="115">
                  <c:v>0.64848229342327157</c:v>
                </c:pt>
                <c:pt idx="116">
                  <c:v>0.64654300168634071</c:v>
                </c:pt>
                <c:pt idx="117">
                  <c:v>0.64468802698145022</c:v>
                </c:pt>
                <c:pt idx="118">
                  <c:v>0.64232715008431707</c:v>
                </c:pt>
                <c:pt idx="119">
                  <c:v>0.64055649241146717</c:v>
                </c:pt>
                <c:pt idx="120">
                  <c:v>0.63811129848229342</c:v>
                </c:pt>
                <c:pt idx="121">
                  <c:v>0.63541315345699834</c:v>
                </c:pt>
                <c:pt idx="122">
                  <c:v>0.63322091062394603</c:v>
                </c:pt>
                <c:pt idx="123">
                  <c:v>0.63060708263069143</c:v>
                </c:pt>
                <c:pt idx="124">
                  <c:v>0.62908937605396298</c:v>
                </c:pt>
                <c:pt idx="125">
                  <c:v>0.62774030354131538</c:v>
                </c:pt>
                <c:pt idx="126">
                  <c:v>0.62613827993254645</c:v>
                </c:pt>
                <c:pt idx="127">
                  <c:v>0.62403035413153463</c:v>
                </c:pt>
                <c:pt idx="128">
                  <c:v>0.62175379426644184</c:v>
                </c:pt>
                <c:pt idx="129">
                  <c:v>0.61989881956155146</c:v>
                </c:pt>
                <c:pt idx="130">
                  <c:v>0.61821247892074205</c:v>
                </c:pt>
                <c:pt idx="131">
                  <c:v>0.61543001686340648</c:v>
                </c:pt>
                <c:pt idx="132">
                  <c:v>0.61349072512647551</c:v>
                </c:pt>
                <c:pt idx="133">
                  <c:v>0.61104553119730187</c:v>
                </c:pt>
                <c:pt idx="134">
                  <c:v>0.60885328836424957</c:v>
                </c:pt>
                <c:pt idx="135">
                  <c:v>0.60725126475548064</c:v>
                </c:pt>
                <c:pt idx="136">
                  <c:v>0.60455311973018555</c:v>
                </c:pt>
                <c:pt idx="137">
                  <c:v>0.60151770657672854</c:v>
                </c:pt>
                <c:pt idx="138">
                  <c:v>0.59932546374367623</c:v>
                </c:pt>
                <c:pt idx="139">
                  <c:v>0.59848229342327153</c:v>
                </c:pt>
                <c:pt idx="140">
                  <c:v>0.59704890387858356</c:v>
                </c:pt>
                <c:pt idx="141">
                  <c:v>0.595531197301855</c:v>
                </c:pt>
                <c:pt idx="142">
                  <c:v>0.59333895446880269</c:v>
                </c:pt>
                <c:pt idx="143">
                  <c:v>0.59165261382799328</c:v>
                </c:pt>
                <c:pt idx="144">
                  <c:v>0.58903878583473868</c:v>
                </c:pt>
                <c:pt idx="145">
                  <c:v>0.58667790893760541</c:v>
                </c:pt>
                <c:pt idx="146">
                  <c:v>0.58465430016863407</c:v>
                </c:pt>
                <c:pt idx="147">
                  <c:v>0.58305227655986513</c:v>
                </c:pt>
                <c:pt idx="148">
                  <c:v>0.58178752107925802</c:v>
                </c:pt>
                <c:pt idx="149">
                  <c:v>0.58035413153457005</c:v>
                </c:pt>
                <c:pt idx="150">
                  <c:v>0.57833052276559871</c:v>
                </c:pt>
                <c:pt idx="151">
                  <c:v>0.57571669477234411</c:v>
                </c:pt>
                <c:pt idx="152">
                  <c:v>0.57411467116357506</c:v>
                </c:pt>
                <c:pt idx="153">
                  <c:v>0.57284991568296795</c:v>
                </c:pt>
                <c:pt idx="154">
                  <c:v>0.5713322091062395</c:v>
                </c:pt>
                <c:pt idx="155">
                  <c:v>0.57057335581787527</c:v>
                </c:pt>
                <c:pt idx="156">
                  <c:v>0.56897133220910634</c:v>
                </c:pt>
                <c:pt idx="157">
                  <c:v>0.566947723440135</c:v>
                </c:pt>
                <c:pt idx="158">
                  <c:v>0.56526138279932547</c:v>
                </c:pt>
                <c:pt idx="159">
                  <c:v>0.56138279932546375</c:v>
                </c:pt>
                <c:pt idx="160">
                  <c:v>0.56011804384485664</c:v>
                </c:pt>
                <c:pt idx="161">
                  <c:v>0.55843170320404723</c:v>
                </c:pt>
                <c:pt idx="162">
                  <c:v>0.55438448566610454</c:v>
                </c:pt>
                <c:pt idx="163">
                  <c:v>0.55261382799325465</c:v>
                </c:pt>
                <c:pt idx="164">
                  <c:v>0.55075885328836427</c:v>
                </c:pt>
                <c:pt idx="165">
                  <c:v>0.54924114671163582</c:v>
                </c:pt>
                <c:pt idx="166">
                  <c:v>0.54806070826306919</c:v>
                </c:pt>
                <c:pt idx="167">
                  <c:v>0.54704890387858351</c:v>
                </c:pt>
                <c:pt idx="168">
                  <c:v>0.54494097807757169</c:v>
                </c:pt>
                <c:pt idx="169">
                  <c:v>0.54333895446880276</c:v>
                </c:pt>
                <c:pt idx="170">
                  <c:v>0.54232715008431709</c:v>
                </c:pt>
                <c:pt idx="171">
                  <c:v>0.54064080944350756</c:v>
                </c:pt>
                <c:pt idx="172">
                  <c:v>0.53929173693086008</c:v>
                </c:pt>
                <c:pt idx="173">
                  <c:v>0.53743676222596959</c:v>
                </c:pt>
                <c:pt idx="174">
                  <c:v>0.53591905564924114</c:v>
                </c:pt>
                <c:pt idx="175">
                  <c:v>0.53397976391231028</c:v>
                </c:pt>
                <c:pt idx="176">
                  <c:v>0.53271500843170316</c:v>
                </c:pt>
                <c:pt idx="177">
                  <c:v>0.53102866779089375</c:v>
                </c:pt>
                <c:pt idx="178">
                  <c:v>0.52967959527824626</c:v>
                </c:pt>
                <c:pt idx="179">
                  <c:v>0.52799325463743674</c:v>
                </c:pt>
                <c:pt idx="180">
                  <c:v>0.52681281618887021</c:v>
                </c:pt>
                <c:pt idx="181">
                  <c:v>0.52462057335581791</c:v>
                </c:pt>
                <c:pt idx="182">
                  <c:v>0.5237774030354132</c:v>
                </c:pt>
                <c:pt idx="183">
                  <c:v>0.52183811129848234</c:v>
                </c:pt>
                <c:pt idx="184">
                  <c:v>0.52082630691399667</c:v>
                </c:pt>
                <c:pt idx="185">
                  <c:v>0.51913996627318726</c:v>
                </c:pt>
                <c:pt idx="186">
                  <c:v>0.5176222596964587</c:v>
                </c:pt>
                <c:pt idx="187">
                  <c:v>0.51669477234401351</c:v>
                </c:pt>
                <c:pt idx="188">
                  <c:v>0.51534569983136602</c:v>
                </c:pt>
                <c:pt idx="189">
                  <c:v>0.51424957841483987</c:v>
                </c:pt>
                <c:pt idx="190">
                  <c:v>0.51273187183811131</c:v>
                </c:pt>
                <c:pt idx="191">
                  <c:v>0.51112984822934238</c:v>
                </c:pt>
                <c:pt idx="192">
                  <c:v>0.50935919055649248</c:v>
                </c:pt>
                <c:pt idx="193">
                  <c:v>0.50767284991568296</c:v>
                </c:pt>
                <c:pt idx="194">
                  <c:v>0.50632377740303547</c:v>
                </c:pt>
                <c:pt idx="195">
                  <c:v>0.50539629005059017</c:v>
                </c:pt>
                <c:pt idx="196">
                  <c:v>0.50430016863406413</c:v>
                </c:pt>
                <c:pt idx="197">
                  <c:v>0.50278246205733557</c:v>
                </c:pt>
                <c:pt idx="198">
                  <c:v>0.50109612141652615</c:v>
                </c:pt>
                <c:pt idx="199">
                  <c:v>0.50008431703204048</c:v>
                </c:pt>
                <c:pt idx="200">
                  <c:v>0.49873524451939294</c:v>
                </c:pt>
                <c:pt idx="201">
                  <c:v>0.49763912310286679</c:v>
                </c:pt>
                <c:pt idx="202">
                  <c:v>0.49679595278246214</c:v>
                </c:pt>
                <c:pt idx="203">
                  <c:v>0.49519392917369315</c:v>
                </c:pt>
                <c:pt idx="204">
                  <c:v>0.49392917369308598</c:v>
                </c:pt>
                <c:pt idx="205">
                  <c:v>0.4923271500843171</c:v>
                </c:pt>
                <c:pt idx="206">
                  <c:v>0.49080944350758854</c:v>
                </c:pt>
                <c:pt idx="207">
                  <c:v>0.48954468802698148</c:v>
                </c:pt>
                <c:pt idx="208">
                  <c:v>0.48735244519392923</c:v>
                </c:pt>
                <c:pt idx="209">
                  <c:v>0.48659359190556495</c:v>
                </c:pt>
                <c:pt idx="210">
                  <c:v>0.48499156829679596</c:v>
                </c:pt>
                <c:pt idx="211">
                  <c:v>0.48330522765598655</c:v>
                </c:pt>
                <c:pt idx="212">
                  <c:v>0.48229342327150082</c:v>
                </c:pt>
                <c:pt idx="213">
                  <c:v>0.48052276559865092</c:v>
                </c:pt>
                <c:pt idx="214">
                  <c:v>0.47993254637436766</c:v>
                </c:pt>
                <c:pt idx="215">
                  <c:v>0.47875210792580103</c:v>
                </c:pt>
                <c:pt idx="216">
                  <c:v>0.4768971332209106</c:v>
                </c:pt>
                <c:pt idx="217">
                  <c:v>0.47596964586846541</c:v>
                </c:pt>
                <c:pt idx="218">
                  <c:v>0.47478920741989888</c:v>
                </c:pt>
                <c:pt idx="219">
                  <c:v>0.47369308600337273</c:v>
                </c:pt>
                <c:pt idx="220">
                  <c:v>0.4725126475548061</c:v>
                </c:pt>
                <c:pt idx="221">
                  <c:v>0.47192242833052284</c:v>
                </c:pt>
                <c:pt idx="222">
                  <c:v>0.47032040472175385</c:v>
                </c:pt>
                <c:pt idx="223">
                  <c:v>0.46703204047217539</c:v>
                </c:pt>
                <c:pt idx="224">
                  <c:v>0.46610455311973015</c:v>
                </c:pt>
                <c:pt idx="225">
                  <c:v>0.46475548060708261</c:v>
                </c:pt>
                <c:pt idx="226">
                  <c:v>0.46365935919055651</c:v>
                </c:pt>
                <c:pt idx="227">
                  <c:v>0.46205733558178758</c:v>
                </c:pt>
                <c:pt idx="228">
                  <c:v>0.46112984822934239</c:v>
                </c:pt>
                <c:pt idx="229">
                  <c:v>0.46028667790893757</c:v>
                </c:pt>
                <c:pt idx="230">
                  <c:v>0.45902192242833056</c:v>
                </c:pt>
                <c:pt idx="231">
                  <c:v>0.45750421585160206</c:v>
                </c:pt>
                <c:pt idx="232">
                  <c:v>0.45615514333895452</c:v>
                </c:pt>
                <c:pt idx="233">
                  <c:v>0.45430016863406408</c:v>
                </c:pt>
                <c:pt idx="234">
                  <c:v>0.45311973018549745</c:v>
                </c:pt>
                <c:pt idx="235">
                  <c:v>0.45202360876897135</c:v>
                </c:pt>
                <c:pt idx="236">
                  <c:v>0.45118043844856665</c:v>
                </c:pt>
                <c:pt idx="237">
                  <c:v>0.44966273187183814</c:v>
                </c:pt>
                <c:pt idx="238">
                  <c:v>0.44873524451939295</c:v>
                </c:pt>
                <c:pt idx="239">
                  <c:v>0.44772344013490722</c:v>
                </c:pt>
                <c:pt idx="240">
                  <c:v>0.44704890387858348</c:v>
                </c:pt>
                <c:pt idx="241">
                  <c:v>0.44536256323777407</c:v>
                </c:pt>
                <c:pt idx="242">
                  <c:v>0.44460370994940979</c:v>
                </c:pt>
                <c:pt idx="243">
                  <c:v>0.44333895446880273</c:v>
                </c:pt>
                <c:pt idx="244">
                  <c:v>0.44232715008431711</c:v>
                </c:pt>
                <c:pt idx="245">
                  <c:v>0.44114671163575048</c:v>
                </c:pt>
                <c:pt idx="246">
                  <c:v>0.44030354131534577</c:v>
                </c:pt>
                <c:pt idx="247">
                  <c:v>0.43920741989881956</c:v>
                </c:pt>
                <c:pt idx="248">
                  <c:v>0.43827993254637443</c:v>
                </c:pt>
                <c:pt idx="249">
                  <c:v>0.43667790893760544</c:v>
                </c:pt>
                <c:pt idx="250">
                  <c:v>0.43448566610455308</c:v>
                </c:pt>
                <c:pt idx="251">
                  <c:v>0.43279932546374372</c:v>
                </c:pt>
                <c:pt idx="252">
                  <c:v>0.43161888701517709</c:v>
                </c:pt>
                <c:pt idx="253">
                  <c:v>0.42993254637436767</c:v>
                </c:pt>
                <c:pt idx="254">
                  <c:v>0.42892074198988195</c:v>
                </c:pt>
                <c:pt idx="255">
                  <c:v>0.42799325463743676</c:v>
                </c:pt>
                <c:pt idx="256">
                  <c:v>0.42647554806070825</c:v>
                </c:pt>
                <c:pt idx="257">
                  <c:v>0.42546374367622264</c:v>
                </c:pt>
                <c:pt idx="258">
                  <c:v>0.42521079258010119</c:v>
                </c:pt>
                <c:pt idx="259">
                  <c:v>0.42462057335581788</c:v>
                </c:pt>
                <c:pt idx="260">
                  <c:v>0.42369308600337274</c:v>
                </c:pt>
                <c:pt idx="261">
                  <c:v>0.42242833052276563</c:v>
                </c:pt>
                <c:pt idx="262">
                  <c:v>0.42124789207419905</c:v>
                </c:pt>
                <c:pt idx="263">
                  <c:v>0.41998313659359193</c:v>
                </c:pt>
                <c:pt idx="264">
                  <c:v>0.41905564924114669</c:v>
                </c:pt>
                <c:pt idx="265">
                  <c:v>0.41795952782462059</c:v>
                </c:pt>
                <c:pt idx="266">
                  <c:v>0.4170320404721754</c:v>
                </c:pt>
                <c:pt idx="267">
                  <c:v>0.41652613827993262</c:v>
                </c:pt>
                <c:pt idx="268">
                  <c:v>0.41593591905564925</c:v>
                </c:pt>
                <c:pt idx="269">
                  <c:v>0.41526138279932545</c:v>
                </c:pt>
                <c:pt idx="270">
                  <c:v>0.41416526138279935</c:v>
                </c:pt>
                <c:pt idx="271">
                  <c:v>0.41357504215851604</c:v>
                </c:pt>
                <c:pt idx="272">
                  <c:v>0.4122259696458685</c:v>
                </c:pt>
                <c:pt idx="273">
                  <c:v>0.41121416526138282</c:v>
                </c:pt>
                <c:pt idx="274">
                  <c:v>0.41028667790893758</c:v>
                </c:pt>
                <c:pt idx="275">
                  <c:v>0.41003372681281625</c:v>
                </c:pt>
                <c:pt idx="276">
                  <c:v>0.40885328836424961</c:v>
                </c:pt>
                <c:pt idx="277">
                  <c:v>0.4080101180438449</c:v>
                </c:pt>
                <c:pt idx="278">
                  <c:v>0.40674536256323779</c:v>
                </c:pt>
                <c:pt idx="279">
                  <c:v>0.40564924114671164</c:v>
                </c:pt>
                <c:pt idx="280">
                  <c:v>0.40497470489038789</c:v>
                </c:pt>
                <c:pt idx="281">
                  <c:v>0.40455311973018554</c:v>
                </c:pt>
                <c:pt idx="282">
                  <c:v>0.40387858347386174</c:v>
                </c:pt>
                <c:pt idx="283">
                  <c:v>0.40236087689713324</c:v>
                </c:pt>
                <c:pt idx="284">
                  <c:v>0.40033726812816195</c:v>
                </c:pt>
                <c:pt idx="285">
                  <c:v>0.3992411467116358</c:v>
                </c:pt>
                <c:pt idx="286">
                  <c:v>0.39839797639123103</c:v>
                </c:pt>
                <c:pt idx="287">
                  <c:v>0.3974704890387859</c:v>
                </c:pt>
                <c:pt idx="288">
                  <c:v>0.39662731871838108</c:v>
                </c:pt>
                <c:pt idx="289">
                  <c:v>0.39569983136593589</c:v>
                </c:pt>
                <c:pt idx="290">
                  <c:v>0.39401349072512648</c:v>
                </c:pt>
                <c:pt idx="291">
                  <c:v>0.39359190556492413</c:v>
                </c:pt>
                <c:pt idx="292">
                  <c:v>0.39300168634064081</c:v>
                </c:pt>
                <c:pt idx="293">
                  <c:v>0.39182124789207423</c:v>
                </c:pt>
                <c:pt idx="294">
                  <c:v>0.39106239460370995</c:v>
                </c:pt>
                <c:pt idx="295">
                  <c:v>0.39021922428330524</c:v>
                </c:pt>
                <c:pt idx="296">
                  <c:v>0.38988195615514332</c:v>
                </c:pt>
                <c:pt idx="297">
                  <c:v>0.38937605396290054</c:v>
                </c:pt>
                <c:pt idx="298">
                  <c:v>0.38878583473861722</c:v>
                </c:pt>
                <c:pt idx="299">
                  <c:v>0.38827993254637444</c:v>
                </c:pt>
                <c:pt idx="300">
                  <c:v>0.38752107925801016</c:v>
                </c:pt>
                <c:pt idx="301">
                  <c:v>0.38659359190556492</c:v>
                </c:pt>
                <c:pt idx="302">
                  <c:v>0.38608768971332208</c:v>
                </c:pt>
                <c:pt idx="303">
                  <c:v>0.38541315345699834</c:v>
                </c:pt>
                <c:pt idx="304">
                  <c:v>0.38431703204047218</c:v>
                </c:pt>
                <c:pt idx="305">
                  <c:v>0.38364249578414839</c:v>
                </c:pt>
                <c:pt idx="306">
                  <c:v>0.38305227655986512</c:v>
                </c:pt>
                <c:pt idx="307">
                  <c:v>0.3820404721753794</c:v>
                </c:pt>
                <c:pt idx="308">
                  <c:v>0.38187183811129849</c:v>
                </c:pt>
                <c:pt idx="309">
                  <c:v>0.38119730185497469</c:v>
                </c:pt>
                <c:pt idx="310">
                  <c:v>0.38035413153457004</c:v>
                </c:pt>
                <c:pt idx="311">
                  <c:v>0.37984822934232715</c:v>
                </c:pt>
                <c:pt idx="312">
                  <c:v>0.37866779089376051</c:v>
                </c:pt>
                <c:pt idx="313">
                  <c:v>0.3776559865092749</c:v>
                </c:pt>
                <c:pt idx="314">
                  <c:v>0.37672849915682971</c:v>
                </c:pt>
                <c:pt idx="315">
                  <c:v>0.37613827993254639</c:v>
                </c:pt>
                <c:pt idx="316">
                  <c:v>0.37563237774030356</c:v>
                </c:pt>
                <c:pt idx="317">
                  <c:v>0.37487352445193928</c:v>
                </c:pt>
                <c:pt idx="318">
                  <c:v>0.37419898819561553</c:v>
                </c:pt>
                <c:pt idx="319">
                  <c:v>0.37360876897133222</c:v>
                </c:pt>
                <c:pt idx="320">
                  <c:v>0.37276559865092751</c:v>
                </c:pt>
                <c:pt idx="321">
                  <c:v>0.37251264755480612</c:v>
                </c:pt>
                <c:pt idx="322">
                  <c:v>0.37158516020236088</c:v>
                </c:pt>
                <c:pt idx="323">
                  <c:v>0.37074198988195617</c:v>
                </c:pt>
                <c:pt idx="324">
                  <c:v>0.37023608768971333</c:v>
                </c:pt>
                <c:pt idx="325">
                  <c:v>0.36939291736930863</c:v>
                </c:pt>
                <c:pt idx="326">
                  <c:v>0.36804384485666108</c:v>
                </c:pt>
                <c:pt idx="327">
                  <c:v>0.3672849915682968</c:v>
                </c:pt>
                <c:pt idx="328">
                  <c:v>0.36627318718381119</c:v>
                </c:pt>
                <c:pt idx="329">
                  <c:v>0.36526138279932546</c:v>
                </c:pt>
                <c:pt idx="330">
                  <c:v>0.36458684654300166</c:v>
                </c:pt>
                <c:pt idx="331">
                  <c:v>0.36374367622259701</c:v>
                </c:pt>
                <c:pt idx="332">
                  <c:v>0.3631534569983137</c:v>
                </c:pt>
                <c:pt idx="333">
                  <c:v>0.36222596964586851</c:v>
                </c:pt>
                <c:pt idx="334">
                  <c:v>0.36138279932546374</c:v>
                </c:pt>
                <c:pt idx="335">
                  <c:v>0.36062394603709952</c:v>
                </c:pt>
                <c:pt idx="336">
                  <c:v>0.36020236087689717</c:v>
                </c:pt>
                <c:pt idx="337">
                  <c:v>0.3593591905564924</c:v>
                </c:pt>
                <c:pt idx="338">
                  <c:v>0.35885328836424962</c:v>
                </c:pt>
                <c:pt idx="339">
                  <c:v>0.35817875210792582</c:v>
                </c:pt>
                <c:pt idx="340">
                  <c:v>0.35775716694772347</c:v>
                </c:pt>
                <c:pt idx="341">
                  <c:v>0.35750421585160208</c:v>
                </c:pt>
                <c:pt idx="342">
                  <c:v>0.35699831365935919</c:v>
                </c:pt>
                <c:pt idx="343">
                  <c:v>0.3567453625632378</c:v>
                </c:pt>
                <c:pt idx="344">
                  <c:v>0.356070826306914</c:v>
                </c:pt>
                <c:pt idx="345">
                  <c:v>0.35531197301854978</c:v>
                </c:pt>
                <c:pt idx="346">
                  <c:v>0.35497470489038785</c:v>
                </c:pt>
                <c:pt idx="347">
                  <c:v>0.35438448566610459</c:v>
                </c:pt>
                <c:pt idx="348">
                  <c:v>0.35337268128161892</c:v>
                </c:pt>
                <c:pt idx="349">
                  <c:v>0.35303541315345704</c:v>
                </c:pt>
                <c:pt idx="350">
                  <c:v>0.35227655986509276</c:v>
                </c:pt>
                <c:pt idx="351">
                  <c:v>0.35160202360876897</c:v>
                </c:pt>
                <c:pt idx="352">
                  <c:v>0.35084317032040468</c:v>
                </c:pt>
                <c:pt idx="353">
                  <c:v>0.35042158516020233</c:v>
                </c:pt>
                <c:pt idx="354">
                  <c:v>0.34991568296795955</c:v>
                </c:pt>
                <c:pt idx="355">
                  <c:v>0.34957841483979762</c:v>
                </c:pt>
                <c:pt idx="356">
                  <c:v>0.34881956155143334</c:v>
                </c:pt>
                <c:pt idx="357">
                  <c:v>0.34839797639123099</c:v>
                </c:pt>
                <c:pt idx="358">
                  <c:v>0.3481450252951096</c:v>
                </c:pt>
                <c:pt idx="359">
                  <c:v>0.34772344013490725</c:v>
                </c:pt>
                <c:pt idx="360">
                  <c:v>0.34738617200674538</c:v>
                </c:pt>
                <c:pt idx="361">
                  <c:v>0.34612141652613831</c:v>
                </c:pt>
                <c:pt idx="362">
                  <c:v>0.34569983136593591</c:v>
                </c:pt>
                <c:pt idx="363">
                  <c:v>0.34536256323777403</c:v>
                </c:pt>
                <c:pt idx="364">
                  <c:v>0.34460370994940975</c:v>
                </c:pt>
                <c:pt idx="365">
                  <c:v>0.34409780775716697</c:v>
                </c:pt>
                <c:pt idx="366">
                  <c:v>0.34376053962900505</c:v>
                </c:pt>
                <c:pt idx="367">
                  <c:v>0.34300168634064082</c:v>
                </c:pt>
                <c:pt idx="368">
                  <c:v>0.34198988195615515</c:v>
                </c:pt>
                <c:pt idx="369">
                  <c:v>0.34123102866779087</c:v>
                </c:pt>
                <c:pt idx="370">
                  <c:v>0.34055649241146713</c:v>
                </c:pt>
                <c:pt idx="371">
                  <c:v>0.34005059021922435</c:v>
                </c:pt>
                <c:pt idx="372">
                  <c:v>0.33962900505902188</c:v>
                </c:pt>
                <c:pt idx="373">
                  <c:v>0.33895446880269814</c:v>
                </c:pt>
                <c:pt idx="374">
                  <c:v>0.33861720067453627</c:v>
                </c:pt>
                <c:pt idx="375">
                  <c:v>0.33844856661045536</c:v>
                </c:pt>
                <c:pt idx="376">
                  <c:v>0.33802698145025301</c:v>
                </c:pt>
                <c:pt idx="377">
                  <c:v>0.33777403035413156</c:v>
                </c:pt>
                <c:pt idx="378">
                  <c:v>0.33743676222596963</c:v>
                </c:pt>
                <c:pt idx="379">
                  <c:v>0.33718381112984824</c:v>
                </c:pt>
                <c:pt idx="380">
                  <c:v>0.33591905564924118</c:v>
                </c:pt>
                <c:pt idx="381">
                  <c:v>0.33490725126475551</c:v>
                </c:pt>
                <c:pt idx="382">
                  <c:v>0.33456998313659359</c:v>
                </c:pt>
                <c:pt idx="383">
                  <c:v>0.33389544688026984</c:v>
                </c:pt>
                <c:pt idx="384">
                  <c:v>0.33355817875210791</c:v>
                </c:pt>
                <c:pt idx="385">
                  <c:v>0.33279932546374369</c:v>
                </c:pt>
                <c:pt idx="386">
                  <c:v>0.33195615514333898</c:v>
                </c:pt>
                <c:pt idx="387">
                  <c:v>0.33161888701517706</c:v>
                </c:pt>
                <c:pt idx="388">
                  <c:v>0.33102866779089379</c:v>
                </c:pt>
                <c:pt idx="389">
                  <c:v>0.33069139966273192</c:v>
                </c:pt>
                <c:pt idx="390">
                  <c:v>0.3301011804384486</c:v>
                </c:pt>
                <c:pt idx="391">
                  <c:v>0.32959527824620571</c:v>
                </c:pt>
                <c:pt idx="392">
                  <c:v>0.32892074198988197</c:v>
                </c:pt>
                <c:pt idx="393">
                  <c:v>0.32824620573355817</c:v>
                </c:pt>
                <c:pt idx="394">
                  <c:v>0.32748735244519395</c:v>
                </c:pt>
                <c:pt idx="395">
                  <c:v>0.32664418212478924</c:v>
                </c:pt>
                <c:pt idx="396">
                  <c:v>0.32630691399662737</c:v>
                </c:pt>
                <c:pt idx="397">
                  <c:v>0.32571669477234405</c:v>
                </c:pt>
                <c:pt idx="398">
                  <c:v>0.32521079258010122</c:v>
                </c:pt>
                <c:pt idx="399">
                  <c:v>0.32521079258010122</c:v>
                </c:pt>
                <c:pt idx="400">
                  <c:v>0.32403035413153458</c:v>
                </c:pt>
                <c:pt idx="401">
                  <c:v>0.32360876897133223</c:v>
                </c:pt>
                <c:pt idx="402">
                  <c:v>0.32310286677908939</c:v>
                </c:pt>
                <c:pt idx="403">
                  <c:v>0.32192242833052276</c:v>
                </c:pt>
                <c:pt idx="404">
                  <c:v>0.32150084317032046</c:v>
                </c:pt>
                <c:pt idx="405">
                  <c:v>0.32141652613827992</c:v>
                </c:pt>
                <c:pt idx="406">
                  <c:v>0.32057335581787522</c:v>
                </c:pt>
                <c:pt idx="407">
                  <c:v>0.31989881956155147</c:v>
                </c:pt>
                <c:pt idx="408">
                  <c:v>0.31913996627318719</c:v>
                </c:pt>
                <c:pt idx="409">
                  <c:v>0.31897133220910623</c:v>
                </c:pt>
                <c:pt idx="410">
                  <c:v>0.31871838111298484</c:v>
                </c:pt>
                <c:pt idx="411">
                  <c:v>0.31804384485666104</c:v>
                </c:pt>
                <c:pt idx="412">
                  <c:v>0.3175379426644182</c:v>
                </c:pt>
                <c:pt idx="413">
                  <c:v>0.3166947723440135</c:v>
                </c:pt>
                <c:pt idx="414">
                  <c:v>0.31602023608768975</c:v>
                </c:pt>
                <c:pt idx="415">
                  <c:v>0.31526138279932547</c:v>
                </c:pt>
                <c:pt idx="416">
                  <c:v>0.31458684654300167</c:v>
                </c:pt>
                <c:pt idx="417">
                  <c:v>0.31416526138279932</c:v>
                </c:pt>
                <c:pt idx="418">
                  <c:v>0.31408094435075889</c:v>
                </c:pt>
                <c:pt idx="419">
                  <c:v>0.31365935919055654</c:v>
                </c:pt>
                <c:pt idx="420">
                  <c:v>0.31332209106239461</c:v>
                </c:pt>
                <c:pt idx="421">
                  <c:v>0.3127318718381113</c:v>
                </c:pt>
                <c:pt idx="422">
                  <c:v>0.31256323777403033</c:v>
                </c:pt>
                <c:pt idx="423">
                  <c:v>0.31214165261382798</c:v>
                </c:pt>
                <c:pt idx="424">
                  <c:v>0.3116357504215852</c:v>
                </c:pt>
                <c:pt idx="425">
                  <c:v>0.31104553119730188</c:v>
                </c:pt>
                <c:pt idx="426">
                  <c:v>0.31070826306914001</c:v>
                </c:pt>
                <c:pt idx="427">
                  <c:v>0.31045531197301857</c:v>
                </c:pt>
                <c:pt idx="428">
                  <c:v>0.30986509274873525</c:v>
                </c:pt>
                <c:pt idx="429">
                  <c:v>0.30935919055649241</c:v>
                </c:pt>
                <c:pt idx="430">
                  <c:v>0.30868465430016867</c:v>
                </c:pt>
                <c:pt idx="431">
                  <c:v>0.30801011804384487</c:v>
                </c:pt>
                <c:pt idx="432">
                  <c:v>0.30784148397976391</c:v>
                </c:pt>
                <c:pt idx="433">
                  <c:v>0.30733558178752107</c:v>
                </c:pt>
                <c:pt idx="434">
                  <c:v>0.30716694772344011</c:v>
                </c:pt>
                <c:pt idx="435">
                  <c:v>0.30649241146711637</c:v>
                </c:pt>
                <c:pt idx="436">
                  <c:v>0.30623946037099498</c:v>
                </c:pt>
                <c:pt idx="437">
                  <c:v>0.30607082630691401</c:v>
                </c:pt>
                <c:pt idx="438">
                  <c:v>0.30539629005059021</c:v>
                </c:pt>
                <c:pt idx="439">
                  <c:v>0.30463743676222599</c:v>
                </c:pt>
                <c:pt idx="440">
                  <c:v>0.30455311973018551</c:v>
                </c:pt>
                <c:pt idx="441">
                  <c:v>0.30379426644182128</c:v>
                </c:pt>
                <c:pt idx="442">
                  <c:v>0.30362563237774032</c:v>
                </c:pt>
                <c:pt idx="443">
                  <c:v>0.30286677908937609</c:v>
                </c:pt>
                <c:pt idx="444">
                  <c:v>0.30219224283305229</c:v>
                </c:pt>
                <c:pt idx="445">
                  <c:v>0.30177065767284994</c:v>
                </c:pt>
                <c:pt idx="446">
                  <c:v>0.30109612141652614</c:v>
                </c:pt>
                <c:pt idx="447">
                  <c:v>0.30075885328836427</c:v>
                </c:pt>
                <c:pt idx="448">
                  <c:v>0.30033726812816192</c:v>
                </c:pt>
                <c:pt idx="449">
                  <c:v>0.3</c:v>
                </c:pt>
                <c:pt idx="450">
                  <c:v>0.2997470489038786</c:v>
                </c:pt>
                <c:pt idx="451">
                  <c:v>0.29924114671163576</c:v>
                </c:pt>
                <c:pt idx="452">
                  <c:v>0.29865092748735245</c:v>
                </c:pt>
                <c:pt idx="453">
                  <c:v>0.29789207419898822</c:v>
                </c:pt>
                <c:pt idx="454">
                  <c:v>0.29721753794266442</c:v>
                </c:pt>
                <c:pt idx="455">
                  <c:v>0.2964586846543002</c:v>
                </c:pt>
                <c:pt idx="456">
                  <c:v>0.29620573355817875</c:v>
                </c:pt>
                <c:pt idx="457">
                  <c:v>0.29569983136593592</c:v>
                </c:pt>
                <c:pt idx="458">
                  <c:v>0.29536256323777405</c:v>
                </c:pt>
                <c:pt idx="459">
                  <c:v>0.29510961214165266</c:v>
                </c:pt>
                <c:pt idx="460">
                  <c:v>0.29426644182124795</c:v>
                </c:pt>
                <c:pt idx="461">
                  <c:v>0.29359190556492415</c:v>
                </c:pt>
                <c:pt idx="462">
                  <c:v>0.29342327150084319</c:v>
                </c:pt>
                <c:pt idx="463">
                  <c:v>0.29291736930860035</c:v>
                </c:pt>
                <c:pt idx="464">
                  <c:v>0.29258010118043848</c:v>
                </c:pt>
                <c:pt idx="465">
                  <c:v>0.29198988195615516</c:v>
                </c:pt>
                <c:pt idx="466">
                  <c:v>0.2911467116357504</c:v>
                </c:pt>
                <c:pt idx="467">
                  <c:v>0.29097807757166949</c:v>
                </c:pt>
                <c:pt idx="468">
                  <c:v>0.29089376053962901</c:v>
                </c:pt>
                <c:pt idx="469">
                  <c:v>0.29064080944350762</c:v>
                </c:pt>
                <c:pt idx="470">
                  <c:v>0.29021922428330527</c:v>
                </c:pt>
                <c:pt idx="471">
                  <c:v>0.28954468802698147</c:v>
                </c:pt>
                <c:pt idx="472">
                  <c:v>0.2893760539629005</c:v>
                </c:pt>
                <c:pt idx="473">
                  <c:v>0.28870151770657676</c:v>
                </c:pt>
                <c:pt idx="474">
                  <c:v>0.28836424957841483</c:v>
                </c:pt>
                <c:pt idx="475">
                  <c:v>0.28836424957841483</c:v>
                </c:pt>
                <c:pt idx="476">
                  <c:v>0.28827993254637441</c:v>
                </c:pt>
                <c:pt idx="477">
                  <c:v>0.28802698145025296</c:v>
                </c:pt>
                <c:pt idx="478">
                  <c:v>0.28743676222596964</c:v>
                </c:pt>
                <c:pt idx="479">
                  <c:v>0.28676222596964585</c:v>
                </c:pt>
                <c:pt idx="480">
                  <c:v>0.28600337268128162</c:v>
                </c:pt>
                <c:pt idx="481">
                  <c:v>0.28558178752107927</c:v>
                </c:pt>
                <c:pt idx="482">
                  <c:v>0.28524451939291739</c:v>
                </c:pt>
                <c:pt idx="483">
                  <c:v>0.28516020236087691</c:v>
                </c:pt>
                <c:pt idx="484">
                  <c:v>0.28490725126475547</c:v>
                </c:pt>
                <c:pt idx="485">
                  <c:v>0.28440134907251269</c:v>
                </c:pt>
                <c:pt idx="486">
                  <c:v>0.28355817875210793</c:v>
                </c:pt>
                <c:pt idx="487">
                  <c:v>0.28322091062394605</c:v>
                </c:pt>
                <c:pt idx="488">
                  <c:v>0.28229342327150087</c:v>
                </c:pt>
                <c:pt idx="489">
                  <c:v>0.28195615514333894</c:v>
                </c:pt>
                <c:pt idx="490">
                  <c:v>0.28094435075885327</c:v>
                </c:pt>
                <c:pt idx="491">
                  <c:v>0.28035413153457001</c:v>
                </c:pt>
                <c:pt idx="492">
                  <c:v>0.27967959527824621</c:v>
                </c:pt>
                <c:pt idx="493">
                  <c:v>0.27951096121416524</c:v>
                </c:pt>
                <c:pt idx="494">
                  <c:v>0.27942664418212482</c:v>
                </c:pt>
                <c:pt idx="495">
                  <c:v>0.27908937605396295</c:v>
                </c:pt>
                <c:pt idx="496">
                  <c:v>0.27858347386172005</c:v>
                </c:pt>
                <c:pt idx="497">
                  <c:v>0.27849915682967963</c:v>
                </c:pt>
                <c:pt idx="498">
                  <c:v>0.27824620573355818</c:v>
                </c:pt>
                <c:pt idx="499">
                  <c:v>0.27748735244519396</c:v>
                </c:pt>
                <c:pt idx="500">
                  <c:v>0.27723440134907251</c:v>
                </c:pt>
                <c:pt idx="501">
                  <c:v>0.27672849915682968</c:v>
                </c:pt>
                <c:pt idx="502">
                  <c:v>0.27639123102866781</c:v>
                </c:pt>
                <c:pt idx="503">
                  <c:v>0.27580101180438449</c:v>
                </c:pt>
                <c:pt idx="504">
                  <c:v>0.27495784148397978</c:v>
                </c:pt>
                <c:pt idx="505">
                  <c:v>0.2748735244519393</c:v>
                </c:pt>
                <c:pt idx="506">
                  <c:v>0.27436762225969646</c:v>
                </c:pt>
                <c:pt idx="507">
                  <c:v>0.27369308600337272</c:v>
                </c:pt>
                <c:pt idx="508">
                  <c:v>0.27335581787521079</c:v>
                </c:pt>
                <c:pt idx="509">
                  <c:v>0.27251264755480609</c:v>
                </c:pt>
                <c:pt idx="510">
                  <c:v>0.27192242833052277</c:v>
                </c:pt>
                <c:pt idx="511">
                  <c:v>0.27124789207419903</c:v>
                </c:pt>
                <c:pt idx="512">
                  <c:v>0.27074198988195614</c:v>
                </c:pt>
                <c:pt idx="513">
                  <c:v>0.27006745362563239</c:v>
                </c:pt>
                <c:pt idx="514">
                  <c:v>0.269814502529511</c:v>
                </c:pt>
                <c:pt idx="515">
                  <c:v>0.26897133220910624</c:v>
                </c:pt>
                <c:pt idx="516">
                  <c:v>0.26863406408094437</c:v>
                </c:pt>
                <c:pt idx="517">
                  <c:v>0.26795952782462057</c:v>
                </c:pt>
                <c:pt idx="518">
                  <c:v>0.26787521079258014</c:v>
                </c:pt>
                <c:pt idx="519">
                  <c:v>0.26753794266441822</c:v>
                </c:pt>
                <c:pt idx="520">
                  <c:v>0.26686340640809447</c:v>
                </c:pt>
                <c:pt idx="521">
                  <c:v>0.26610455311973019</c:v>
                </c:pt>
                <c:pt idx="522">
                  <c:v>0.26543001686340645</c:v>
                </c:pt>
                <c:pt idx="523">
                  <c:v>0.26424957841483981</c:v>
                </c:pt>
                <c:pt idx="524">
                  <c:v>0.26374367622259698</c:v>
                </c:pt>
                <c:pt idx="525">
                  <c:v>0.26273187183811131</c:v>
                </c:pt>
                <c:pt idx="526">
                  <c:v>0.26214165261382799</c:v>
                </c:pt>
                <c:pt idx="527">
                  <c:v>0.2618887015177066</c:v>
                </c:pt>
                <c:pt idx="528">
                  <c:v>0.2612141652613828</c:v>
                </c:pt>
                <c:pt idx="529">
                  <c:v>0.26096121416526141</c:v>
                </c:pt>
                <c:pt idx="530">
                  <c:v>0.260539629005059</c:v>
                </c:pt>
                <c:pt idx="531">
                  <c:v>0.25952782462057333</c:v>
                </c:pt>
                <c:pt idx="532">
                  <c:v>0.25910623946037098</c:v>
                </c:pt>
                <c:pt idx="533">
                  <c:v>0.2586003372681282</c:v>
                </c:pt>
                <c:pt idx="534">
                  <c:v>0.25809443507588531</c:v>
                </c:pt>
                <c:pt idx="535">
                  <c:v>0.25708263069139969</c:v>
                </c:pt>
                <c:pt idx="536">
                  <c:v>0.25657672849915686</c:v>
                </c:pt>
                <c:pt idx="537">
                  <c:v>0.25615514333895445</c:v>
                </c:pt>
                <c:pt idx="538">
                  <c:v>0.25548060708263071</c:v>
                </c:pt>
                <c:pt idx="539">
                  <c:v>0.25446880269814504</c:v>
                </c:pt>
                <c:pt idx="540">
                  <c:v>0.25404721753794268</c:v>
                </c:pt>
                <c:pt idx="541">
                  <c:v>0.25379426644182124</c:v>
                </c:pt>
                <c:pt idx="542">
                  <c:v>0.25345699831365937</c:v>
                </c:pt>
                <c:pt idx="543">
                  <c:v>0.25303541315345701</c:v>
                </c:pt>
                <c:pt idx="544">
                  <c:v>0.25269814502529508</c:v>
                </c:pt>
                <c:pt idx="545">
                  <c:v>0.25227655986509279</c:v>
                </c:pt>
                <c:pt idx="546">
                  <c:v>0.25210792580101182</c:v>
                </c:pt>
                <c:pt idx="547">
                  <c:v>0.25151770657672851</c:v>
                </c:pt>
                <c:pt idx="548">
                  <c:v>0.25109612141652615</c:v>
                </c:pt>
                <c:pt idx="549">
                  <c:v>0.25092748735244519</c:v>
                </c:pt>
                <c:pt idx="550">
                  <c:v>0.2506745362563238</c:v>
                </c:pt>
                <c:pt idx="551">
                  <c:v>0.2496627318718381</c:v>
                </c:pt>
                <c:pt idx="552">
                  <c:v>0.24932546374367623</c:v>
                </c:pt>
                <c:pt idx="553">
                  <c:v>0.24806070826306917</c:v>
                </c:pt>
                <c:pt idx="554">
                  <c:v>0.2467116357504216</c:v>
                </c:pt>
                <c:pt idx="555">
                  <c:v>0.24637436762225973</c:v>
                </c:pt>
                <c:pt idx="556">
                  <c:v>0.24595278246205735</c:v>
                </c:pt>
                <c:pt idx="557">
                  <c:v>0.24569983136593596</c:v>
                </c:pt>
                <c:pt idx="558">
                  <c:v>0.24527824620573355</c:v>
                </c:pt>
                <c:pt idx="559">
                  <c:v>0.243929173693086</c:v>
                </c:pt>
                <c:pt idx="560">
                  <c:v>0.24350758853288365</c:v>
                </c:pt>
                <c:pt idx="561">
                  <c:v>0.24291736930860033</c:v>
                </c:pt>
                <c:pt idx="562">
                  <c:v>0.24258010118043843</c:v>
                </c:pt>
                <c:pt idx="563">
                  <c:v>0.24207419898819563</c:v>
                </c:pt>
                <c:pt idx="564">
                  <c:v>0.24173693086003373</c:v>
                </c:pt>
                <c:pt idx="565">
                  <c:v>0.24131534569983137</c:v>
                </c:pt>
                <c:pt idx="566">
                  <c:v>0.2409780775716695</c:v>
                </c:pt>
                <c:pt idx="567">
                  <c:v>0.24055649241146715</c:v>
                </c:pt>
                <c:pt idx="568">
                  <c:v>0.23996627318718383</c:v>
                </c:pt>
                <c:pt idx="569">
                  <c:v>0.23971332209106241</c:v>
                </c:pt>
                <c:pt idx="570">
                  <c:v>0.23937605396290051</c:v>
                </c:pt>
                <c:pt idx="571">
                  <c:v>0.23887015177065771</c:v>
                </c:pt>
                <c:pt idx="572">
                  <c:v>0.23853288364249581</c:v>
                </c:pt>
                <c:pt idx="573">
                  <c:v>0.23785834738617204</c:v>
                </c:pt>
                <c:pt idx="574">
                  <c:v>0.23752107925801014</c:v>
                </c:pt>
                <c:pt idx="575">
                  <c:v>0.2370151770657673</c:v>
                </c:pt>
                <c:pt idx="576">
                  <c:v>0.2358347386172007</c:v>
                </c:pt>
                <c:pt idx="577">
                  <c:v>0.23516020236087692</c:v>
                </c:pt>
                <c:pt idx="578">
                  <c:v>0.23473861720067454</c:v>
                </c:pt>
                <c:pt idx="579">
                  <c:v>0.23372681281618887</c:v>
                </c:pt>
                <c:pt idx="580">
                  <c:v>0.23305227655986507</c:v>
                </c:pt>
                <c:pt idx="581">
                  <c:v>0.23254637436762227</c:v>
                </c:pt>
                <c:pt idx="582">
                  <c:v>0.23212478920741991</c:v>
                </c:pt>
                <c:pt idx="583">
                  <c:v>0.23212478920741991</c:v>
                </c:pt>
                <c:pt idx="584">
                  <c:v>0.23187183811129849</c:v>
                </c:pt>
                <c:pt idx="585">
                  <c:v>0.23136593591905569</c:v>
                </c:pt>
                <c:pt idx="586">
                  <c:v>0.23052276559865092</c:v>
                </c:pt>
                <c:pt idx="587">
                  <c:v>0.23035413153457002</c:v>
                </c:pt>
                <c:pt idx="588">
                  <c:v>0.22959527824620574</c:v>
                </c:pt>
                <c:pt idx="589">
                  <c:v>0.22883642495784148</c:v>
                </c:pt>
                <c:pt idx="590">
                  <c:v>0.22833052276559868</c:v>
                </c:pt>
                <c:pt idx="591">
                  <c:v>0.22816188870151771</c:v>
                </c:pt>
                <c:pt idx="592">
                  <c:v>0.2276559865092749</c:v>
                </c:pt>
                <c:pt idx="593">
                  <c:v>0.22740303541315349</c:v>
                </c:pt>
                <c:pt idx="594">
                  <c:v>0.22706576728499159</c:v>
                </c:pt>
                <c:pt idx="595">
                  <c:v>0.22681281618887017</c:v>
                </c:pt>
                <c:pt idx="596">
                  <c:v>0.22664418212478923</c:v>
                </c:pt>
                <c:pt idx="597">
                  <c:v>0.22639123102866782</c:v>
                </c:pt>
                <c:pt idx="598">
                  <c:v>0.22605396290050592</c:v>
                </c:pt>
                <c:pt idx="599">
                  <c:v>0.2254637436762226</c:v>
                </c:pt>
                <c:pt idx="600">
                  <c:v>0.22504215851602025</c:v>
                </c:pt>
                <c:pt idx="601">
                  <c:v>0.22445193929173693</c:v>
                </c:pt>
                <c:pt idx="602">
                  <c:v>0.22394603709949412</c:v>
                </c:pt>
                <c:pt idx="603">
                  <c:v>0.22352445193929174</c:v>
                </c:pt>
                <c:pt idx="604">
                  <c:v>0.22327150084317035</c:v>
                </c:pt>
                <c:pt idx="605">
                  <c:v>0.22310286677908939</c:v>
                </c:pt>
                <c:pt idx="606">
                  <c:v>0.22276559865092749</c:v>
                </c:pt>
                <c:pt idx="607">
                  <c:v>0.2215008431703204</c:v>
                </c:pt>
                <c:pt idx="608">
                  <c:v>0.22116357504215856</c:v>
                </c:pt>
                <c:pt idx="609">
                  <c:v>0.22074198988195615</c:v>
                </c:pt>
                <c:pt idx="610">
                  <c:v>0.22023608768971334</c:v>
                </c:pt>
                <c:pt idx="611">
                  <c:v>0.2193929173693086</c:v>
                </c:pt>
                <c:pt idx="612">
                  <c:v>0.21871838111298483</c:v>
                </c:pt>
                <c:pt idx="613">
                  <c:v>0.21846543001686344</c:v>
                </c:pt>
                <c:pt idx="614">
                  <c:v>0.21787521079258013</c:v>
                </c:pt>
                <c:pt idx="615">
                  <c:v>0.21703204047217536</c:v>
                </c:pt>
                <c:pt idx="616">
                  <c:v>0.2164418212478921</c:v>
                </c:pt>
                <c:pt idx="617">
                  <c:v>0.21576728499156833</c:v>
                </c:pt>
                <c:pt idx="618">
                  <c:v>0.21551433389544689</c:v>
                </c:pt>
                <c:pt idx="619">
                  <c:v>0.21517706576728501</c:v>
                </c:pt>
                <c:pt idx="620">
                  <c:v>0.21441821247892076</c:v>
                </c:pt>
                <c:pt idx="621">
                  <c:v>0.2142495784148398</c:v>
                </c:pt>
                <c:pt idx="622">
                  <c:v>0.21357504215851603</c:v>
                </c:pt>
                <c:pt idx="623">
                  <c:v>0.21315345699831367</c:v>
                </c:pt>
                <c:pt idx="624">
                  <c:v>0.21298482293423271</c:v>
                </c:pt>
                <c:pt idx="625">
                  <c:v>0.21264755480607081</c:v>
                </c:pt>
                <c:pt idx="626">
                  <c:v>0.21239460370994942</c:v>
                </c:pt>
                <c:pt idx="627">
                  <c:v>0.21222596964586846</c:v>
                </c:pt>
                <c:pt idx="628">
                  <c:v>0.21197301854974704</c:v>
                </c:pt>
                <c:pt idx="629">
                  <c:v>0.21138279932546378</c:v>
                </c:pt>
                <c:pt idx="630">
                  <c:v>0.21096121416526137</c:v>
                </c:pt>
                <c:pt idx="631">
                  <c:v>0.21096121416526137</c:v>
                </c:pt>
                <c:pt idx="632">
                  <c:v>0.21045531197301856</c:v>
                </c:pt>
                <c:pt idx="633">
                  <c:v>0.20969645868465431</c:v>
                </c:pt>
                <c:pt idx="634">
                  <c:v>0.20952782462057334</c:v>
                </c:pt>
                <c:pt idx="635">
                  <c:v>0.20902192242833054</c:v>
                </c:pt>
                <c:pt idx="636">
                  <c:v>0.20860033726812818</c:v>
                </c:pt>
                <c:pt idx="637">
                  <c:v>0.20801011804384487</c:v>
                </c:pt>
                <c:pt idx="638">
                  <c:v>0.20767284991568299</c:v>
                </c:pt>
                <c:pt idx="639">
                  <c:v>0.20758853288364251</c:v>
                </c:pt>
                <c:pt idx="640">
                  <c:v>0.20725126475548064</c:v>
                </c:pt>
                <c:pt idx="641">
                  <c:v>0.20682967959527823</c:v>
                </c:pt>
                <c:pt idx="642">
                  <c:v>0.20607082630691401</c:v>
                </c:pt>
                <c:pt idx="643">
                  <c:v>0.20581787521079259</c:v>
                </c:pt>
                <c:pt idx="644">
                  <c:v>0.20548060708263069</c:v>
                </c:pt>
                <c:pt idx="645">
                  <c:v>0.2052276559865093</c:v>
                </c:pt>
                <c:pt idx="646">
                  <c:v>0.20514333895446879</c:v>
                </c:pt>
                <c:pt idx="647">
                  <c:v>0.20480607082630692</c:v>
                </c:pt>
                <c:pt idx="648">
                  <c:v>0.20455311973018553</c:v>
                </c:pt>
                <c:pt idx="649">
                  <c:v>0.20413153456998312</c:v>
                </c:pt>
                <c:pt idx="650">
                  <c:v>0.20379426644182125</c:v>
                </c:pt>
                <c:pt idx="651">
                  <c:v>0.20362563237774031</c:v>
                </c:pt>
                <c:pt idx="652">
                  <c:v>0.20337268128161889</c:v>
                </c:pt>
                <c:pt idx="653">
                  <c:v>0.20278246205733558</c:v>
                </c:pt>
                <c:pt idx="654">
                  <c:v>0.20244519392917368</c:v>
                </c:pt>
                <c:pt idx="655">
                  <c:v>0.20160202360876897</c:v>
                </c:pt>
                <c:pt idx="656">
                  <c:v>0.2009274873524452</c:v>
                </c:pt>
                <c:pt idx="657">
                  <c:v>0.20075885328836424</c:v>
                </c:pt>
                <c:pt idx="658">
                  <c:v>0.20050590219224285</c:v>
                </c:pt>
                <c:pt idx="659">
                  <c:v>0.20033726812816188</c:v>
                </c:pt>
                <c:pt idx="660">
                  <c:v>0.19932546374367621</c:v>
                </c:pt>
                <c:pt idx="661">
                  <c:v>0.19898819561551434</c:v>
                </c:pt>
                <c:pt idx="662">
                  <c:v>0.19848229342327151</c:v>
                </c:pt>
                <c:pt idx="663">
                  <c:v>0.19806070826306918</c:v>
                </c:pt>
                <c:pt idx="664">
                  <c:v>0.19747048903878586</c:v>
                </c:pt>
                <c:pt idx="665">
                  <c:v>0.1973018549747049</c:v>
                </c:pt>
                <c:pt idx="666">
                  <c:v>0.19603709949409784</c:v>
                </c:pt>
                <c:pt idx="667">
                  <c:v>0.19586846543001687</c:v>
                </c:pt>
                <c:pt idx="668">
                  <c:v>0.19553119730185498</c:v>
                </c:pt>
                <c:pt idx="669">
                  <c:v>0.19510961214165262</c:v>
                </c:pt>
                <c:pt idx="670">
                  <c:v>0.19460370994940979</c:v>
                </c:pt>
                <c:pt idx="671">
                  <c:v>0.1940134907251265</c:v>
                </c:pt>
                <c:pt idx="672">
                  <c:v>0.19232715008431706</c:v>
                </c:pt>
                <c:pt idx="673">
                  <c:v>0.19224283305227655</c:v>
                </c:pt>
                <c:pt idx="674">
                  <c:v>0.19190556492411467</c:v>
                </c:pt>
                <c:pt idx="675">
                  <c:v>0.19165261382799328</c:v>
                </c:pt>
                <c:pt idx="676">
                  <c:v>0.19131534569983139</c:v>
                </c:pt>
                <c:pt idx="677">
                  <c:v>0.19064080944350761</c:v>
                </c:pt>
                <c:pt idx="678">
                  <c:v>0.19013490725126475</c:v>
                </c:pt>
                <c:pt idx="679">
                  <c:v>0.18996627318718384</c:v>
                </c:pt>
                <c:pt idx="680">
                  <c:v>0.18946037099494098</c:v>
                </c:pt>
                <c:pt idx="681">
                  <c:v>0.18861720067453627</c:v>
                </c:pt>
                <c:pt idx="682">
                  <c:v>0.18836424957841486</c:v>
                </c:pt>
                <c:pt idx="683">
                  <c:v>0.18735244519392918</c:v>
                </c:pt>
                <c:pt idx="684">
                  <c:v>0.18693086003372683</c:v>
                </c:pt>
                <c:pt idx="685">
                  <c:v>0.18642495784148397</c:v>
                </c:pt>
                <c:pt idx="686">
                  <c:v>0.18600337268128161</c:v>
                </c:pt>
                <c:pt idx="687">
                  <c:v>0.18566610455311974</c:v>
                </c:pt>
                <c:pt idx="688">
                  <c:v>0.18516020236087691</c:v>
                </c:pt>
                <c:pt idx="689">
                  <c:v>0.18482293423271504</c:v>
                </c:pt>
                <c:pt idx="690">
                  <c:v>0.18473861720067453</c:v>
                </c:pt>
                <c:pt idx="691">
                  <c:v>0.18406408094435076</c:v>
                </c:pt>
                <c:pt idx="692">
                  <c:v>0.18355817875210795</c:v>
                </c:pt>
                <c:pt idx="693">
                  <c:v>0.18322091062394605</c:v>
                </c:pt>
                <c:pt idx="694">
                  <c:v>0.18279932546374369</c:v>
                </c:pt>
                <c:pt idx="695">
                  <c:v>0.18229342327150083</c:v>
                </c:pt>
                <c:pt idx="696">
                  <c:v>0.18212478920741992</c:v>
                </c:pt>
                <c:pt idx="697">
                  <c:v>0.18204047217537941</c:v>
                </c:pt>
                <c:pt idx="698">
                  <c:v>0.18178752107925802</c:v>
                </c:pt>
                <c:pt idx="699">
                  <c:v>0.18136593591905564</c:v>
                </c:pt>
                <c:pt idx="700">
                  <c:v>0.18001686340640807</c:v>
                </c:pt>
                <c:pt idx="701">
                  <c:v>0.17976391231028668</c:v>
                </c:pt>
                <c:pt idx="702">
                  <c:v>0.17925801011804385</c:v>
                </c:pt>
                <c:pt idx="703">
                  <c:v>0.17866779089376056</c:v>
                </c:pt>
                <c:pt idx="704">
                  <c:v>0.17833052276559869</c:v>
                </c:pt>
                <c:pt idx="705">
                  <c:v>0.17824620573355818</c:v>
                </c:pt>
                <c:pt idx="706">
                  <c:v>0.17790893760539628</c:v>
                </c:pt>
                <c:pt idx="707">
                  <c:v>0.17723440134907251</c:v>
                </c:pt>
                <c:pt idx="708">
                  <c:v>0.17698145025295112</c:v>
                </c:pt>
                <c:pt idx="709">
                  <c:v>0.17655986509274874</c:v>
                </c:pt>
                <c:pt idx="710">
                  <c:v>0.1763912310286678</c:v>
                </c:pt>
                <c:pt idx="711">
                  <c:v>0.17571669477234403</c:v>
                </c:pt>
                <c:pt idx="712">
                  <c:v>0.17554806070826307</c:v>
                </c:pt>
                <c:pt idx="713">
                  <c:v>0.17521079258010117</c:v>
                </c:pt>
                <c:pt idx="714">
                  <c:v>0.17445193929173694</c:v>
                </c:pt>
                <c:pt idx="715">
                  <c:v>0.174283305227656</c:v>
                </c:pt>
                <c:pt idx="716">
                  <c:v>0.17403035413153459</c:v>
                </c:pt>
                <c:pt idx="717">
                  <c:v>0.17403035413153459</c:v>
                </c:pt>
                <c:pt idx="718">
                  <c:v>0.17369308600337269</c:v>
                </c:pt>
                <c:pt idx="719">
                  <c:v>0.17327150084317033</c:v>
                </c:pt>
                <c:pt idx="720">
                  <c:v>0.17310286677908937</c:v>
                </c:pt>
                <c:pt idx="721">
                  <c:v>0.17284991568296795</c:v>
                </c:pt>
                <c:pt idx="722">
                  <c:v>0.17234401349072515</c:v>
                </c:pt>
                <c:pt idx="723">
                  <c:v>0.1720910623946037</c:v>
                </c:pt>
                <c:pt idx="724">
                  <c:v>0.17124789207419902</c:v>
                </c:pt>
                <c:pt idx="725">
                  <c:v>0.17074198988195616</c:v>
                </c:pt>
                <c:pt idx="726">
                  <c:v>0.17015177065767284</c:v>
                </c:pt>
                <c:pt idx="727">
                  <c:v>0.16981450252951094</c:v>
                </c:pt>
                <c:pt idx="728">
                  <c:v>0.16939291736930859</c:v>
                </c:pt>
                <c:pt idx="729">
                  <c:v>0.16922428330522768</c:v>
                </c:pt>
                <c:pt idx="730">
                  <c:v>0.16821247892074201</c:v>
                </c:pt>
                <c:pt idx="731">
                  <c:v>0.16779089376053963</c:v>
                </c:pt>
                <c:pt idx="732">
                  <c:v>0.16677908937605396</c:v>
                </c:pt>
                <c:pt idx="733">
                  <c:v>0.1663575042158516</c:v>
                </c:pt>
                <c:pt idx="734">
                  <c:v>0.16602023608768973</c:v>
                </c:pt>
                <c:pt idx="735">
                  <c:v>0.16534569983136596</c:v>
                </c:pt>
                <c:pt idx="736">
                  <c:v>0.16483979763912313</c:v>
                </c:pt>
                <c:pt idx="737">
                  <c:v>0.16441821247892074</c:v>
                </c:pt>
                <c:pt idx="738">
                  <c:v>0.16365935919055649</c:v>
                </c:pt>
                <c:pt idx="739">
                  <c:v>0.16340640809443507</c:v>
                </c:pt>
                <c:pt idx="740">
                  <c:v>0.16340640809443507</c:v>
                </c:pt>
                <c:pt idx="741">
                  <c:v>0.1627318718381113</c:v>
                </c:pt>
                <c:pt idx="742">
                  <c:v>0.16222596964586847</c:v>
                </c:pt>
                <c:pt idx="743">
                  <c:v>0.16138279932546373</c:v>
                </c:pt>
                <c:pt idx="744">
                  <c:v>0.15986509274873525</c:v>
                </c:pt>
                <c:pt idx="745">
                  <c:v>0.15961214165261384</c:v>
                </c:pt>
                <c:pt idx="746">
                  <c:v>0.15952782462057336</c:v>
                </c:pt>
                <c:pt idx="747">
                  <c:v>0.15919055649241146</c:v>
                </c:pt>
                <c:pt idx="748">
                  <c:v>0.1587689713322091</c:v>
                </c:pt>
                <c:pt idx="749">
                  <c:v>0.15851602023608768</c:v>
                </c:pt>
                <c:pt idx="750">
                  <c:v>0.15801011804384488</c:v>
                </c:pt>
                <c:pt idx="751">
                  <c:v>0.15733558178752111</c:v>
                </c:pt>
                <c:pt idx="752">
                  <c:v>0.15674536256323779</c:v>
                </c:pt>
                <c:pt idx="753">
                  <c:v>0.15640809443507589</c:v>
                </c:pt>
                <c:pt idx="754">
                  <c:v>0.15556492411467118</c:v>
                </c:pt>
                <c:pt idx="755">
                  <c:v>0.15539629005059022</c:v>
                </c:pt>
                <c:pt idx="756">
                  <c:v>0.15489038785834738</c:v>
                </c:pt>
                <c:pt idx="757">
                  <c:v>0.15463743676222599</c:v>
                </c:pt>
                <c:pt idx="758">
                  <c:v>0.15413153456998316</c:v>
                </c:pt>
                <c:pt idx="759">
                  <c:v>0.15354131534569984</c:v>
                </c:pt>
                <c:pt idx="760">
                  <c:v>0.15337268128161888</c:v>
                </c:pt>
                <c:pt idx="761">
                  <c:v>0.15295109612141655</c:v>
                </c:pt>
                <c:pt idx="762">
                  <c:v>0.15286677908937607</c:v>
                </c:pt>
                <c:pt idx="763">
                  <c:v>0.15252951096121417</c:v>
                </c:pt>
                <c:pt idx="764">
                  <c:v>0.15202360876897134</c:v>
                </c:pt>
                <c:pt idx="765">
                  <c:v>0.15168634064080944</c:v>
                </c:pt>
                <c:pt idx="766">
                  <c:v>0.1515177065767285</c:v>
                </c:pt>
                <c:pt idx="767">
                  <c:v>0.1511804384485666</c:v>
                </c:pt>
                <c:pt idx="768">
                  <c:v>0.15109612141652615</c:v>
                </c:pt>
                <c:pt idx="769">
                  <c:v>0.15075885328836425</c:v>
                </c:pt>
                <c:pt idx="770">
                  <c:v>0.15075885328836425</c:v>
                </c:pt>
                <c:pt idx="771">
                  <c:v>0.15067453625632377</c:v>
                </c:pt>
                <c:pt idx="772">
                  <c:v>0.14983136593591906</c:v>
                </c:pt>
                <c:pt idx="773">
                  <c:v>0.14966273187183812</c:v>
                </c:pt>
                <c:pt idx="774">
                  <c:v>0.14940978077571671</c:v>
                </c:pt>
                <c:pt idx="775">
                  <c:v>0.14924114671163577</c:v>
                </c:pt>
                <c:pt idx="776">
                  <c:v>0.14890387858347387</c:v>
                </c:pt>
                <c:pt idx="777">
                  <c:v>0.14839797639123103</c:v>
                </c:pt>
                <c:pt idx="778">
                  <c:v>0.14806070826306914</c:v>
                </c:pt>
                <c:pt idx="779">
                  <c:v>0.14755480607082633</c:v>
                </c:pt>
                <c:pt idx="780">
                  <c:v>0.14730185497470491</c:v>
                </c:pt>
                <c:pt idx="781">
                  <c:v>0.14713322091062397</c:v>
                </c:pt>
                <c:pt idx="782">
                  <c:v>0.14679595278246207</c:v>
                </c:pt>
                <c:pt idx="783">
                  <c:v>0.14637436762225969</c:v>
                </c:pt>
                <c:pt idx="784">
                  <c:v>0.14586846543001686</c:v>
                </c:pt>
                <c:pt idx="785">
                  <c:v>0.14553119730185499</c:v>
                </c:pt>
                <c:pt idx="786">
                  <c:v>0.14510961214165263</c:v>
                </c:pt>
                <c:pt idx="787">
                  <c:v>0.14451939291736932</c:v>
                </c:pt>
                <c:pt idx="788">
                  <c:v>0.14401349072512648</c:v>
                </c:pt>
                <c:pt idx="789">
                  <c:v>0.14342327150084319</c:v>
                </c:pt>
                <c:pt idx="790">
                  <c:v>0.14333895446880271</c:v>
                </c:pt>
                <c:pt idx="791">
                  <c:v>0.14283305227655987</c:v>
                </c:pt>
                <c:pt idx="792">
                  <c:v>0.14207419898819562</c:v>
                </c:pt>
                <c:pt idx="793">
                  <c:v>0.14173693086003375</c:v>
                </c:pt>
                <c:pt idx="794">
                  <c:v>0.14173693086003375</c:v>
                </c:pt>
                <c:pt idx="795">
                  <c:v>0.1414839797639123</c:v>
                </c:pt>
                <c:pt idx="796">
                  <c:v>0.14106239460370995</c:v>
                </c:pt>
                <c:pt idx="797">
                  <c:v>0.14080944350758853</c:v>
                </c:pt>
                <c:pt idx="798">
                  <c:v>0.14047217537942663</c:v>
                </c:pt>
                <c:pt idx="799">
                  <c:v>0.14021922428330524</c:v>
                </c:pt>
                <c:pt idx="800">
                  <c:v>0.13954468802698147</c:v>
                </c:pt>
                <c:pt idx="801">
                  <c:v>0.13937605396290051</c:v>
                </c:pt>
                <c:pt idx="802">
                  <c:v>0.13903878583473864</c:v>
                </c:pt>
                <c:pt idx="803">
                  <c:v>0.13878583473861719</c:v>
                </c:pt>
                <c:pt idx="804">
                  <c:v>0.1381956155143339</c:v>
                </c:pt>
                <c:pt idx="805">
                  <c:v>0.13811129848229342</c:v>
                </c:pt>
                <c:pt idx="806">
                  <c:v>0.13777403035413152</c:v>
                </c:pt>
                <c:pt idx="807">
                  <c:v>0.13752107925801013</c:v>
                </c:pt>
                <c:pt idx="808">
                  <c:v>0.1370151770657673</c:v>
                </c:pt>
                <c:pt idx="809">
                  <c:v>0.13634064080944353</c:v>
                </c:pt>
                <c:pt idx="810">
                  <c:v>0.13583473861720069</c:v>
                </c:pt>
                <c:pt idx="811">
                  <c:v>0.13549747048903879</c:v>
                </c:pt>
                <c:pt idx="812">
                  <c:v>0.13524451939291737</c:v>
                </c:pt>
                <c:pt idx="813">
                  <c:v>0.13507588532883644</c:v>
                </c:pt>
                <c:pt idx="814">
                  <c:v>0.13448566610455312</c:v>
                </c:pt>
                <c:pt idx="815">
                  <c:v>0.13381112984822935</c:v>
                </c:pt>
                <c:pt idx="816">
                  <c:v>0.13364249578414841</c:v>
                </c:pt>
                <c:pt idx="817">
                  <c:v>0.13355817875210793</c:v>
                </c:pt>
                <c:pt idx="818">
                  <c:v>0.133389544688027</c:v>
                </c:pt>
                <c:pt idx="819">
                  <c:v>0.13313659359190558</c:v>
                </c:pt>
                <c:pt idx="820">
                  <c:v>0.13271500843170322</c:v>
                </c:pt>
                <c:pt idx="821">
                  <c:v>0.13254637436762226</c:v>
                </c:pt>
                <c:pt idx="822">
                  <c:v>0.13237774030354132</c:v>
                </c:pt>
                <c:pt idx="823">
                  <c:v>0.13195615514333894</c:v>
                </c:pt>
                <c:pt idx="824">
                  <c:v>0.13170320404721755</c:v>
                </c:pt>
                <c:pt idx="825">
                  <c:v>0.13161888701517707</c:v>
                </c:pt>
                <c:pt idx="826">
                  <c:v>0.13102866779089378</c:v>
                </c:pt>
                <c:pt idx="827">
                  <c:v>0.13077571669477234</c:v>
                </c:pt>
                <c:pt idx="828">
                  <c:v>0.13010118043844857</c:v>
                </c:pt>
                <c:pt idx="829">
                  <c:v>0.12984822934232715</c:v>
                </c:pt>
                <c:pt idx="830">
                  <c:v>0.12951096121416528</c:v>
                </c:pt>
                <c:pt idx="831">
                  <c:v>0.12917369308600338</c:v>
                </c:pt>
                <c:pt idx="832">
                  <c:v>0.12892074198988196</c:v>
                </c:pt>
                <c:pt idx="833">
                  <c:v>0.12833052276559867</c:v>
                </c:pt>
                <c:pt idx="834">
                  <c:v>0.12816188870151771</c:v>
                </c:pt>
                <c:pt idx="835">
                  <c:v>0.12782462057335583</c:v>
                </c:pt>
                <c:pt idx="836">
                  <c:v>0.1269814502529511</c:v>
                </c:pt>
                <c:pt idx="837">
                  <c:v>0.12689713322091062</c:v>
                </c:pt>
                <c:pt idx="838">
                  <c:v>0.12647554806070826</c:v>
                </c:pt>
                <c:pt idx="839">
                  <c:v>0.12622259696458688</c:v>
                </c:pt>
                <c:pt idx="840">
                  <c:v>0.12605396290050591</c:v>
                </c:pt>
                <c:pt idx="841">
                  <c:v>0.12563237774030356</c:v>
                </c:pt>
                <c:pt idx="842">
                  <c:v>0.12546374367622259</c:v>
                </c:pt>
                <c:pt idx="843">
                  <c:v>0.12537942664418214</c:v>
                </c:pt>
                <c:pt idx="844">
                  <c:v>0.12504215851602024</c:v>
                </c:pt>
                <c:pt idx="845">
                  <c:v>0.12428330522765599</c:v>
                </c:pt>
                <c:pt idx="846">
                  <c:v>0.12403035413153458</c:v>
                </c:pt>
                <c:pt idx="847">
                  <c:v>0.1236930860033727</c:v>
                </c:pt>
                <c:pt idx="848">
                  <c:v>0.12352445193929175</c:v>
                </c:pt>
                <c:pt idx="849">
                  <c:v>0.12318718381112986</c:v>
                </c:pt>
                <c:pt idx="850">
                  <c:v>0.12268128161888703</c:v>
                </c:pt>
                <c:pt idx="851">
                  <c:v>0.12225969645868466</c:v>
                </c:pt>
                <c:pt idx="852">
                  <c:v>0.12124789207419899</c:v>
                </c:pt>
                <c:pt idx="853">
                  <c:v>0.12040472175379427</c:v>
                </c:pt>
                <c:pt idx="854">
                  <c:v>0.12006745362563238</c:v>
                </c:pt>
                <c:pt idx="855">
                  <c:v>0.11922428330522765</c:v>
                </c:pt>
                <c:pt idx="856">
                  <c:v>0.11888701517706576</c:v>
                </c:pt>
                <c:pt idx="857">
                  <c:v>0.11888701517706576</c:v>
                </c:pt>
                <c:pt idx="858">
                  <c:v>0.11846543001686341</c:v>
                </c:pt>
                <c:pt idx="859">
                  <c:v>0.11821247892074199</c:v>
                </c:pt>
                <c:pt idx="860">
                  <c:v>0.11762225969645869</c:v>
                </c:pt>
                <c:pt idx="861">
                  <c:v>0.11745362563237775</c:v>
                </c:pt>
                <c:pt idx="862">
                  <c:v>0.11644182124789208</c:v>
                </c:pt>
                <c:pt idx="863">
                  <c:v>0.11644182124789208</c:v>
                </c:pt>
                <c:pt idx="864">
                  <c:v>0.11618887015177065</c:v>
                </c:pt>
                <c:pt idx="865">
                  <c:v>0.11517706576728501</c:v>
                </c:pt>
                <c:pt idx="866">
                  <c:v>0.11492411467116358</c:v>
                </c:pt>
                <c:pt idx="867">
                  <c:v>0.11424957841483981</c:v>
                </c:pt>
                <c:pt idx="868">
                  <c:v>0.11416526138279934</c:v>
                </c:pt>
                <c:pt idx="869">
                  <c:v>0.11357504215851602</c:v>
                </c:pt>
                <c:pt idx="870">
                  <c:v>0.11306913996627319</c:v>
                </c:pt>
                <c:pt idx="871">
                  <c:v>0.11281618887015178</c:v>
                </c:pt>
                <c:pt idx="872">
                  <c:v>0.11197301854974706</c:v>
                </c:pt>
                <c:pt idx="873">
                  <c:v>0.11180438448566611</c:v>
                </c:pt>
                <c:pt idx="874">
                  <c:v>0.11155143338954469</c:v>
                </c:pt>
                <c:pt idx="875">
                  <c:v>0.11096121416526139</c:v>
                </c:pt>
                <c:pt idx="876">
                  <c:v>0.1106239460370995</c:v>
                </c:pt>
                <c:pt idx="877">
                  <c:v>0.11037099494097807</c:v>
                </c:pt>
                <c:pt idx="878">
                  <c:v>0.11003372681281619</c:v>
                </c:pt>
                <c:pt idx="879">
                  <c:v>0.10978077571669478</c:v>
                </c:pt>
                <c:pt idx="880">
                  <c:v>0.10935919055649242</c:v>
                </c:pt>
                <c:pt idx="881">
                  <c:v>0.10876897133220911</c:v>
                </c:pt>
                <c:pt idx="882">
                  <c:v>0.10876897133220911</c:v>
                </c:pt>
                <c:pt idx="883">
                  <c:v>0.10868465430016863</c:v>
                </c:pt>
                <c:pt idx="884">
                  <c:v>0.10826306913996628</c:v>
                </c:pt>
                <c:pt idx="885">
                  <c:v>0.1081787521079258</c:v>
                </c:pt>
                <c:pt idx="886">
                  <c:v>0.10767284991568296</c:v>
                </c:pt>
                <c:pt idx="887">
                  <c:v>0.10733558178752108</c:v>
                </c:pt>
                <c:pt idx="888">
                  <c:v>0.10682967959527824</c:v>
                </c:pt>
                <c:pt idx="889">
                  <c:v>0.10615514333895447</c:v>
                </c:pt>
                <c:pt idx="890">
                  <c:v>0.10581787521079257</c:v>
                </c:pt>
                <c:pt idx="891">
                  <c:v>0.10539629005059023</c:v>
                </c:pt>
                <c:pt idx="892">
                  <c:v>0.10505902192242833</c:v>
                </c:pt>
                <c:pt idx="893">
                  <c:v>0.10472175379426645</c:v>
                </c:pt>
                <c:pt idx="894">
                  <c:v>0.10446880269814504</c:v>
                </c:pt>
                <c:pt idx="895">
                  <c:v>0.10404721753794267</c:v>
                </c:pt>
                <c:pt idx="896">
                  <c:v>0.10379426644182126</c:v>
                </c:pt>
                <c:pt idx="897">
                  <c:v>0.10345699831365937</c:v>
                </c:pt>
                <c:pt idx="898">
                  <c:v>0.10320404721753794</c:v>
                </c:pt>
                <c:pt idx="899">
                  <c:v>0.10261382799325465</c:v>
                </c:pt>
                <c:pt idx="900">
                  <c:v>0.10252951096121417</c:v>
                </c:pt>
                <c:pt idx="901">
                  <c:v>0.10236087689713322</c:v>
                </c:pt>
                <c:pt idx="902">
                  <c:v>0.10210792580101181</c:v>
                </c:pt>
                <c:pt idx="903">
                  <c:v>0.10168634064080945</c:v>
                </c:pt>
                <c:pt idx="904">
                  <c:v>0.1015177065767285</c:v>
                </c:pt>
                <c:pt idx="905">
                  <c:v>0.10101180438448566</c:v>
                </c:pt>
                <c:pt idx="906">
                  <c:v>0.10075885328836426</c:v>
                </c:pt>
                <c:pt idx="907">
                  <c:v>0.10059021922428331</c:v>
                </c:pt>
                <c:pt idx="908">
                  <c:v>0.10033726812816189</c:v>
                </c:pt>
                <c:pt idx="909">
                  <c:v>0.10016863406408094</c:v>
                </c:pt>
                <c:pt idx="910">
                  <c:v>0.10016863406408094</c:v>
                </c:pt>
                <c:pt idx="911">
                  <c:v>9.9156829679595271E-2</c:v>
                </c:pt>
                <c:pt idx="912">
                  <c:v>9.8819561551433385E-2</c:v>
                </c:pt>
                <c:pt idx="913">
                  <c:v>9.8397976391231032E-2</c:v>
                </c:pt>
                <c:pt idx="914">
                  <c:v>9.8060708263069146E-2</c:v>
                </c:pt>
                <c:pt idx="915">
                  <c:v>9.7639123102866779E-2</c:v>
                </c:pt>
                <c:pt idx="916">
                  <c:v>9.7386172006745375E-2</c:v>
                </c:pt>
                <c:pt idx="917">
                  <c:v>9.671163575042159E-2</c:v>
                </c:pt>
                <c:pt idx="918">
                  <c:v>9.6458684654300159E-2</c:v>
                </c:pt>
                <c:pt idx="919">
                  <c:v>9.6037099494097819E-2</c:v>
                </c:pt>
                <c:pt idx="920">
                  <c:v>9.569983136593592E-2</c:v>
                </c:pt>
                <c:pt idx="921">
                  <c:v>9.5615514333895438E-2</c:v>
                </c:pt>
                <c:pt idx="922">
                  <c:v>9.5362563237774034E-2</c:v>
                </c:pt>
                <c:pt idx="923">
                  <c:v>9.4940978077571667E-2</c:v>
                </c:pt>
                <c:pt idx="924">
                  <c:v>9.4603709949409795E-2</c:v>
                </c:pt>
                <c:pt idx="925">
                  <c:v>9.4435075885328845E-2</c:v>
                </c:pt>
                <c:pt idx="926">
                  <c:v>9.409780775716696E-2</c:v>
                </c:pt>
                <c:pt idx="927">
                  <c:v>9.4013490725126478E-2</c:v>
                </c:pt>
                <c:pt idx="928">
                  <c:v>9.3844856661045528E-2</c:v>
                </c:pt>
                <c:pt idx="929">
                  <c:v>9.3760539629005074E-2</c:v>
                </c:pt>
                <c:pt idx="930">
                  <c:v>9.2748735244519404E-2</c:v>
                </c:pt>
                <c:pt idx="931">
                  <c:v>9.2327150084317036E-2</c:v>
                </c:pt>
                <c:pt idx="932">
                  <c:v>9.1989881956155151E-2</c:v>
                </c:pt>
                <c:pt idx="933">
                  <c:v>9.1821247892074201E-2</c:v>
                </c:pt>
                <c:pt idx="934">
                  <c:v>9.1483979763912315E-2</c:v>
                </c:pt>
                <c:pt idx="935">
                  <c:v>9.1315345699831366E-2</c:v>
                </c:pt>
                <c:pt idx="936">
                  <c:v>9.0640809443507595E-2</c:v>
                </c:pt>
                <c:pt idx="937">
                  <c:v>9.0387858347386177E-2</c:v>
                </c:pt>
                <c:pt idx="938">
                  <c:v>8.996627318718381E-2</c:v>
                </c:pt>
                <c:pt idx="939">
                  <c:v>8.979763912310286E-2</c:v>
                </c:pt>
                <c:pt idx="940">
                  <c:v>8.9713322091062406E-2</c:v>
                </c:pt>
                <c:pt idx="941">
                  <c:v>8.937605396290052E-2</c:v>
                </c:pt>
                <c:pt idx="942">
                  <c:v>8.9123102866779089E-2</c:v>
                </c:pt>
                <c:pt idx="943">
                  <c:v>8.8954468802698139E-2</c:v>
                </c:pt>
                <c:pt idx="944">
                  <c:v>8.8617200674536253E-2</c:v>
                </c:pt>
                <c:pt idx="945">
                  <c:v>8.836424957841485E-2</c:v>
                </c:pt>
                <c:pt idx="946">
                  <c:v>8.8026981450252964E-2</c:v>
                </c:pt>
                <c:pt idx="947">
                  <c:v>8.7774030354131533E-2</c:v>
                </c:pt>
                <c:pt idx="948">
                  <c:v>8.7352445193929179E-2</c:v>
                </c:pt>
                <c:pt idx="949">
                  <c:v>8.7352445193929179E-2</c:v>
                </c:pt>
                <c:pt idx="950">
                  <c:v>8.6846543001686344E-2</c:v>
                </c:pt>
                <c:pt idx="951">
                  <c:v>8.6424957841483976E-2</c:v>
                </c:pt>
                <c:pt idx="952">
                  <c:v>8.6256323777403027E-2</c:v>
                </c:pt>
                <c:pt idx="953">
                  <c:v>8.5750421585160205E-2</c:v>
                </c:pt>
                <c:pt idx="954">
                  <c:v>8.5328836424957852E-2</c:v>
                </c:pt>
                <c:pt idx="955">
                  <c:v>8.4991568296795952E-2</c:v>
                </c:pt>
                <c:pt idx="956">
                  <c:v>8.4232715008431713E-2</c:v>
                </c:pt>
                <c:pt idx="957">
                  <c:v>8.3895446880269814E-2</c:v>
                </c:pt>
                <c:pt idx="958">
                  <c:v>8.3811129848229346E-2</c:v>
                </c:pt>
                <c:pt idx="959">
                  <c:v>8.3642495784148396E-2</c:v>
                </c:pt>
                <c:pt idx="960">
                  <c:v>8.3052276559865093E-2</c:v>
                </c:pt>
                <c:pt idx="961">
                  <c:v>8.2883642495784157E-2</c:v>
                </c:pt>
                <c:pt idx="962">
                  <c:v>8.2377740303541322E-2</c:v>
                </c:pt>
                <c:pt idx="963">
                  <c:v>8.2124789207419904E-2</c:v>
                </c:pt>
                <c:pt idx="964">
                  <c:v>8.0775716694772348E-2</c:v>
                </c:pt>
                <c:pt idx="965">
                  <c:v>8.0522765598650931E-2</c:v>
                </c:pt>
                <c:pt idx="966">
                  <c:v>8.0354131534569981E-2</c:v>
                </c:pt>
                <c:pt idx="967">
                  <c:v>8.0101180438448563E-2</c:v>
                </c:pt>
                <c:pt idx="968">
                  <c:v>7.9089376053962906E-2</c:v>
                </c:pt>
                <c:pt idx="969">
                  <c:v>7.9005059021922439E-2</c:v>
                </c:pt>
                <c:pt idx="970">
                  <c:v>7.8583473861720071E-2</c:v>
                </c:pt>
                <c:pt idx="971">
                  <c:v>7.8499156829679603E-2</c:v>
                </c:pt>
                <c:pt idx="972">
                  <c:v>7.8330522765598654E-2</c:v>
                </c:pt>
                <c:pt idx="973">
                  <c:v>7.8077571669477236E-2</c:v>
                </c:pt>
                <c:pt idx="974">
                  <c:v>7.8077571669477236E-2</c:v>
                </c:pt>
                <c:pt idx="975">
                  <c:v>7.79089376053963E-2</c:v>
                </c:pt>
                <c:pt idx="976">
                  <c:v>7.7234401349072515E-2</c:v>
                </c:pt>
                <c:pt idx="977">
                  <c:v>7.6222596964586858E-2</c:v>
                </c:pt>
                <c:pt idx="978">
                  <c:v>7.5210792580101188E-2</c:v>
                </c:pt>
                <c:pt idx="979">
                  <c:v>7.4873524451939302E-2</c:v>
                </c:pt>
                <c:pt idx="980">
                  <c:v>7.4367622259696467E-2</c:v>
                </c:pt>
                <c:pt idx="981">
                  <c:v>7.4198988195615517E-2</c:v>
                </c:pt>
                <c:pt idx="982">
                  <c:v>7.39460370994941E-2</c:v>
                </c:pt>
                <c:pt idx="983">
                  <c:v>7.3608768971332214E-2</c:v>
                </c:pt>
                <c:pt idx="984">
                  <c:v>7.3524451939291746E-2</c:v>
                </c:pt>
                <c:pt idx="985">
                  <c:v>7.3187183811129847E-2</c:v>
                </c:pt>
                <c:pt idx="986">
                  <c:v>7.2934232715008429E-2</c:v>
                </c:pt>
                <c:pt idx="987">
                  <c:v>7.2512647554806076E-2</c:v>
                </c:pt>
                <c:pt idx="988">
                  <c:v>7.2344013490725126E-2</c:v>
                </c:pt>
                <c:pt idx="989">
                  <c:v>7.2091062394603708E-2</c:v>
                </c:pt>
                <c:pt idx="990">
                  <c:v>7.1922428330522772E-2</c:v>
                </c:pt>
                <c:pt idx="991">
                  <c:v>7.1669477234401355E-2</c:v>
                </c:pt>
                <c:pt idx="992">
                  <c:v>7.1332209106239455E-2</c:v>
                </c:pt>
                <c:pt idx="993">
                  <c:v>7.1247892074198987E-2</c:v>
                </c:pt>
                <c:pt idx="994">
                  <c:v>7.1079258010118052E-2</c:v>
                </c:pt>
                <c:pt idx="995">
                  <c:v>7.0741989881956152E-2</c:v>
                </c:pt>
                <c:pt idx="996">
                  <c:v>7.0151770657672849E-2</c:v>
                </c:pt>
                <c:pt idx="997">
                  <c:v>6.9477234401349078E-2</c:v>
                </c:pt>
                <c:pt idx="998">
                  <c:v>6.9139966273187178E-2</c:v>
                </c:pt>
                <c:pt idx="999">
                  <c:v>6.905564924114671E-2</c:v>
                </c:pt>
                <c:pt idx="1000">
                  <c:v>6.8802698145025293E-2</c:v>
                </c:pt>
                <c:pt idx="1001">
                  <c:v>6.8634064080944343E-2</c:v>
                </c:pt>
                <c:pt idx="1002">
                  <c:v>6.8296795952782471E-2</c:v>
                </c:pt>
                <c:pt idx="1003">
                  <c:v>6.8296795952782471E-2</c:v>
                </c:pt>
                <c:pt idx="1004">
                  <c:v>6.7875210792580104E-2</c:v>
                </c:pt>
                <c:pt idx="1005">
                  <c:v>6.7790893760539636E-2</c:v>
                </c:pt>
                <c:pt idx="1006">
                  <c:v>6.7116357504215865E-2</c:v>
                </c:pt>
                <c:pt idx="1007">
                  <c:v>6.7116357504215865E-2</c:v>
                </c:pt>
                <c:pt idx="1008">
                  <c:v>6.6947723440134915E-2</c:v>
                </c:pt>
                <c:pt idx="1009">
                  <c:v>6.5767284991568309E-2</c:v>
                </c:pt>
                <c:pt idx="1010">
                  <c:v>6.4755480607082638E-2</c:v>
                </c:pt>
                <c:pt idx="1011">
                  <c:v>6.4671163575042157E-2</c:v>
                </c:pt>
                <c:pt idx="1012">
                  <c:v>6.4502529510961221E-2</c:v>
                </c:pt>
                <c:pt idx="1013">
                  <c:v>6.4249578414839803E-2</c:v>
                </c:pt>
                <c:pt idx="1014">
                  <c:v>6.3743676222596968E-2</c:v>
                </c:pt>
                <c:pt idx="1015">
                  <c:v>6.3069139966273197E-2</c:v>
                </c:pt>
                <c:pt idx="1016">
                  <c:v>6.2900505902192247E-2</c:v>
                </c:pt>
                <c:pt idx="1017">
                  <c:v>6.2647554806070829E-2</c:v>
                </c:pt>
                <c:pt idx="1018">
                  <c:v>6.2478920741989886E-2</c:v>
                </c:pt>
                <c:pt idx="1019">
                  <c:v>6.2225969645868469E-2</c:v>
                </c:pt>
                <c:pt idx="1020">
                  <c:v>6.2057335581787526E-2</c:v>
                </c:pt>
                <c:pt idx="1021">
                  <c:v>6.1804384485666108E-2</c:v>
                </c:pt>
                <c:pt idx="1022">
                  <c:v>6.1635750421585159E-2</c:v>
                </c:pt>
                <c:pt idx="1023">
                  <c:v>6.1635750421585159E-2</c:v>
                </c:pt>
                <c:pt idx="1024">
                  <c:v>6.1382799325463748E-2</c:v>
                </c:pt>
                <c:pt idx="1025">
                  <c:v>6.0961214165261381E-2</c:v>
                </c:pt>
                <c:pt idx="1026">
                  <c:v>6.0455311973018552E-2</c:v>
                </c:pt>
                <c:pt idx="1027">
                  <c:v>6.011804384485666E-2</c:v>
                </c:pt>
                <c:pt idx="1028">
                  <c:v>5.9274873524451939E-2</c:v>
                </c:pt>
                <c:pt idx="1029">
                  <c:v>5.8937605396290046E-2</c:v>
                </c:pt>
                <c:pt idx="1030">
                  <c:v>5.8600337268128161E-2</c:v>
                </c:pt>
                <c:pt idx="1031">
                  <c:v>5.8347386172006743E-2</c:v>
                </c:pt>
                <c:pt idx="1032">
                  <c:v>5.8010118043844858E-2</c:v>
                </c:pt>
                <c:pt idx="1033">
                  <c:v>5.792580101180439E-2</c:v>
                </c:pt>
                <c:pt idx="1034">
                  <c:v>5.7757166947723447E-2</c:v>
                </c:pt>
                <c:pt idx="1035">
                  <c:v>5.7672849915682972E-2</c:v>
                </c:pt>
                <c:pt idx="1036">
                  <c:v>5.7251264755480612E-2</c:v>
                </c:pt>
                <c:pt idx="1037">
                  <c:v>5.7082630691399669E-2</c:v>
                </c:pt>
                <c:pt idx="1038">
                  <c:v>5.6745362563237783E-2</c:v>
                </c:pt>
                <c:pt idx="1039">
                  <c:v>5.6661045531197309E-2</c:v>
                </c:pt>
                <c:pt idx="1040">
                  <c:v>5.6070826306914005E-2</c:v>
                </c:pt>
                <c:pt idx="1041">
                  <c:v>5.5817875210792588E-2</c:v>
                </c:pt>
                <c:pt idx="1042">
                  <c:v>5.5480607082630695E-2</c:v>
                </c:pt>
                <c:pt idx="1043">
                  <c:v>5.5059021922428335E-2</c:v>
                </c:pt>
                <c:pt idx="1044">
                  <c:v>5.4721753794266449E-2</c:v>
                </c:pt>
                <c:pt idx="1045">
                  <c:v>5.4384485666104557E-2</c:v>
                </c:pt>
                <c:pt idx="1046">
                  <c:v>5.3709949409780779E-2</c:v>
                </c:pt>
                <c:pt idx="1047">
                  <c:v>5.3372681281618893E-2</c:v>
                </c:pt>
                <c:pt idx="1048">
                  <c:v>5.3204047217537943E-2</c:v>
                </c:pt>
                <c:pt idx="1049">
                  <c:v>5.3119730185497475E-2</c:v>
                </c:pt>
                <c:pt idx="1050">
                  <c:v>5.2866779089376058E-2</c:v>
                </c:pt>
                <c:pt idx="1051">
                  <c:v>5.2445193929173697E-2</c:v>
                </c:pt>
                <c:pt idx="1052">
                  <c:v>5.219224283305228E-2</c:v>
                </c:pt>
                <c:pt idx="1053">
                  <c:v>5.1854974704890387E-2</c:v>
                </c:pt>
                <c:pt idx="1054">
                  <c:v>5.1349072512647559E-2</c:v>
                </c:pt>
                <c:pt idx="1055">
                  <c:v>5.1180438448566609E-2</c:v>
                </c:pt>
                <c:pt idx="1056">
                  <c:v>5.0674536256323781E-2</c:v>
                </c:pt>
                <c:pt idx="1057">
                  <c:v>5.0337268128161888E-2</c:v>
                </c:pt>
                <c:pt idx="1058">
                  <c:v>4.9915682967959528E-2</c:v>
                </c:pt>
                <c:pt idx="1059">
                  <c:v>4.966273187183811E-2</c:v>
                </c:pt>
                <c:pt idx="1060">
                  <c:v>4.966273187183811E-2</c:v>
                </c:pt>
                <c:pt idx="1061">
                  <c:v>4.9325463743676225E-2</c:v>
                </c:pt>
                <c:pt idx="1062">
                  <c:v>4.8903878583473857E-2</c:v>
                </c:pt>
                <c:pt idx="1063">
                  <c:v>4.8650927487352447E-2</c:v>
                </c:pt>
                <c:pt idx="1064">
                  <c:v>4.8313659359190554E-2</c:v>
                </c:pt>
                <c:pt idx="1065">
                  <c:v>4.8229342327150079E-2</c:v>
                </c:pt>
                <c:pt idx="1066">
                  <c:v>4.7892074198988194E-2</c:v>
                </c:pt>
                <c:pt idx="1067">
                  <c:v>4.7639123102866776E-2</c:v>
                </c:pt>
                <c:pt idx="1068">
                  <c:v>4.7554806070826301E-2</c:v>
                </c:pt>
                <c:pt idx="1069">
                  <c:v>4.7301854974704897E-2</c:v>
                </c:pt>
                <c:pt idx="1070">
                  <c:v>4.7133220910623955E-2</c:v>
                </c:pt>
                <c:pt idx="1071">
                  <c:v>4.6627318718381119E-2</c:v>
                </c:pt>
                <c:pt idx="1072">
                  <c:v>4.6374367622259702E-2</c:v>
                </c:pt>
                <c:pt idx="1073">
                  <c:v>4.6205733558178759E-2</c:v>
                </c:pt>
                <c:pt idx="1074">
                  <c:v>4.5952782462057341E-2</c:v>
                </c:pt>
                <c:pt idx="1075">
                  <c:v>4.5362563237774038E-2</c:v>
                </c:pt>
                <c:pt idx="1076">
                  <c:v>4.5025295109612146E-2</c:v>
                </c:pt>
                <c:pt idx="1077">
                  <c:v>4.451939291736931E-2</c:v>
                </c:pt>
                <c:pt idx="1078">
                  <c:v>4.4435075885328842E-2</c:v>
                </c:pt>
                <c:pt idx="1079">
                  <c:v>4.409780775716695E-2</c:v>
                </c:pt>
                <c:pt idx="1080">
                  <c:v>4.3929173693086007E-2</c:v>
                </c:pt>
                <c:pt idx="1081">
                  <c:v>4.3338954468802704E-2</c:v>
                </c:pt>
                <c:pt idx="1082">
                  <c:v>4.2917369308600337E-2</c:v>
                </c:pt>
                <c:pt idx="1083">
                  <c:v>4.2748735244519394E-2</c:v>
                </c:pt>
                <c:pt idx="1084">
                  <c:v>4.2664418212478926E-2</c:v>
                </c:pt>
                <c:pt idx="1085">
                  <c:v>4.2327150084317033E-2</c:v>
                </c:pt>
                <c:pt idx="1086">
                  <c:v>4.173693086003373E-2</c:v>
                </c:pt>
                <c:pt idx="1087">
                  <c:v>4.156829679595278E-2</c:v>
                </c:pt>
                <c:pt idx="1088">
                  <c:v>4.1399662731871838E-2</c:v>
                </c:pt>
                <c:pt idx="1089">
                  <c:v>4.1399662731871838E-2</c:v>
                </c:pt>
                <c:pt idx="1090">
                  <c:v>4.1062394603709952E-2</c:v>
                </c:pt>
                <c:pt idx="1091">
                  <c:v>4.0978077571669477E-2</c:v>
                </c:pt>
                <c:pt idx="1092">
                  <c:v>4.0640809443507592E-2</c:v>
                </c:pt>
                <c:pt idx="1093">
                  <c:v>4.0134907251264756E-2</c:v>
                </c:pt>
                <c:pt idx="1094">
                  <c:v>3.9797639123102864E-2</c:v>
                </c:pt>
                <c:pt idx="1095">
                  <c:v>3.937605396290051E-2</c:v>
                </c:pt>
                <c:pt idx="1096">
                  <c:v>3.9038785834738618E-2</c:v>
                </c:pt>
                <c:pt idx="1097">
                  <c:v>3.8785834738617207E-2</c:v>
                </c:pt>
                <c:pt idx="1098">
                  <c:v>3.8111298482293429E-2</c:v>
                </c:pt>
                <c:pt idx="1099">
                  <c:v>3.7942664418212479E-2</c:v>
                </c:pt>
                <c:pt idx="1100">
                  <c:v>3.7099494097807759E-2</c:v>
                </c:pt>
                <c:pt idx="1101">
                  <c:v>3.6762225969645873E-2</c:v>
                </c:pt>
                <c:pt idx="1102">
                  <c:v>3.6677908937605398E-2</c:v>
                </c:pt>
                <c:pt idx="1103">
                  <c:v>3.6340640809443506E-2</c:v>
                </c:pt>
                <c:pt idx="1104">
                  <c:v>3.6087689713322095E-2</c:v>
                </c:pt>
                <c:pt idx="1105">
                  <c:v>3.5750421585160203E-2</c:v>
                </c:pt>
                <c:pt idx="1106">
                  <c:v>3.5413153456998317E-2</c:v>
                </c:pt>
                <c:pt idx="1107">
                  <c:v>3.5328836424957842E-2</c:v>
                </c:pt>
                <c:pt idx="1108">
                  <c:v>3.499156829679595E-2</c:v>
                </c:pt>
                <c:pt idx="1109">
                  <c:v>3.4822934232715007E-2</c:v>
                </c:pt>
                <c:pt idx="1110">
                  <c:v>3.4738617200674539E-2</c:v>
                </c:pt>
                <c:pt idx="1111">
                  <c:v>3.4569983136593589E-2</c:v>
                </c:pt>
                <c:pt idx="1112">
                  <c:v>3.4232715008431711E-2</c:v>
                </c:pt>
                <c:pt idx="1113">
                  <c:v>3.3895446880269818E-2</c:v>
                </c:pt>
                <c:pt idx="1114">
                  <c:v>3.36424957841484E-2</c:v>
                </c:pt>
                <c:pt idx="1115">
                  <c:v>3.3305227655986515E-2</c:v>
                </c:pt>
                <c:pt idx="1116">
                  <c:v>3.3305227655986515E-2</c:v>
                </c:pt>
                <c:pt idx="1117">
                  <c:v>3.279932546374368E-2</c:v>
                </c:pt>
                <c:pt idx="1118">
                  <c:v>3.2630691399662737E-2</c:v>
                </c:pt>
                <c:pt idx="1119">
                  <c:v>3.2377740303541319E-2</c:v>
                </c:pt>
                <c:pt idx="1120">
                  <c:v>3.1871838111298484E-2</c:v>
                </c:pt>
                <c:pt idx="1121">
                  <c:v>3.1703204047217541E-2</c:v>
                </c:pt>
                <c:pt idx="1122">
                  <c:v>3.1703204047217541E-2</c:v>
                </c:pt>
                <c:pt idx="1123">
                  <c:v>3.1618887015177066E-2</c:v>
                </c:pt>
                <c:pt idx="1124">
                  <c:v>3.1365935919055649E-2</c:v>
                </c:pt>
                <c:pt idx="1125">
                  <c:v>3.1197301854974706E-2</c:v>
                </c:pt>
                <c:pt idx="1126">
                  <c:v>3.1112984822934234E-2</c:v>
                </c:pt>
                <c:pt idx="1127">
                  <c:v>3.0944350758853288E-2</c:v>
                </c:pt>
                <c:pt idx="1128">
                  <c:v>3.0607082630691399E-2</c:v>
                </c:pt>
                <c:pt idx="1129">
                  <c:v>3.0438448566610456E-2</c:v>
                </c:pt>
                <c:pt idx="1130">
                  <c:v>3.0438448566610456E-2</c:v>
                </c:pt>
                <c:pt idx="1131">
                  <c:v>3.0354131534569985E-2</c:v>
                </c:pt>
                <c:pt idx="1132">
                  <c:v>3.0185497470489039E-2</c:v>
                </c:pt>
                <c:pt idx="1133">
                  <c:v>3.0185497470489039E-2</c:v>
                </c:pt>
                <c:pt idx="1134">
                  <c:v>2.984822934232715E-2</c:v>
                </c:pt>
                <c:pt idx="1135">
                  <c:v>2.9342327150084318E-2</c:v>
                </c:pt>
                <c:pt idx="1136">
                  <c:v>2.9005059021922429E-2</c:v>
                </c:pt>
                <c:pt idx="1137">
                  <c:v>2.8752107925801015E-2</c:v>
                </c:pt>
                <c:pt idx="1138">
                  <c:v>2.8583473861720072E-2</c:v>
                </c:pt>
                <c:pt idx="1139">
                  <c:v>2.8330522765598654E-2</c:v>
                </c:pt>
                <c:pt idx="1140">
                  <c:v>2.8330522765598654E-2</c:v>
                </c:pt>
                <c:pt idx="1141">
                  <c:v>2.8161888701517708E-2</c:v>
                </c:pt>
                <c:pt idx="1142">
                  <c:v>2.7908937605396294E-2</c:v>
                </c:pt>
                <c:pt idx="1143">
                  <c:v>2.748735244519393E-2</c:v>
                </c:pt>
                <c:pt idx="1144">
                  <c:v>2.7403035413153459E-2</c:v>
                </c:pt>
                <c:pt idx="1145">
                  <c:v>2.706576728499157E-2</c:v>
                </c:pt>
                <c:pt idx="1146">
                  <c:v>2.6981450252951098E-2</c:v>
                </c:pt>
                <c:pt idx="1147">
                  <c:v>2.6981450252951098E-2</c:v>
                </c:pt>
                <c:pt idx="1148">
                  <c:v>2.6897133220910627E-2</c:v>
                </c:pt>
                <c:pt idx="1149">
                  <c:v>2.672849915682968E-2</c:v>
                </c:pt>
                <c:pt idx="1150">
                  <c:v>2.6644182124789209E-2</c:v>
                </c:pt>
                <c:pt idx="1151">
                  <c:v>2.630691399662732E-2</c:v>
                </c:pt>
                <c:pt idx="1152">
                  <c:v>2.5801011804384485E-2</c:v>
                </c:pt>
                <c:pt idx="1153">
                  <c:v>2.5632377740303542E-2</c:v>
                </c:pt>
                <c:pt idx="1154">
                  <c:v>2.5632377740303542E-2</c:v>
                </c:pt>
                <c:pt idx="1155">
                  <c:v>2.5548060708263071E-2</c:v>
                </c:pt>
                <c:pt idx="1156">
                  <c:v>2.5548060708263071E-2</c:v>
                </c:pt>
                <c:pt idx="1157">
                  <c:v>2.5379426644182124E-2</c:v>
                </c:pt>
                <c:pt idx="1158">
                  <c:v>2.5126475548060707E-2</c:v>
                </c:pt>
                <c:pt idx="1159">
                  <c:v>2.4957841483979764E-2</c:v>
                </c:pt>
                <c:pt idx="1160">
                  <c:v>2.4704890387858346E-2</c:v>
                </c:pt>
                <c:pt idx="1161">
                  <c:v>2.4536256323777404E-2</c:v>
                </c:pt>
                <c:pt idx="1162">
                  <c:v>2.411467116357504E-2</c:v>
                </c:pt>
                <c:pt idx="1163">
                  <c:v>2.3861720067453625E-2</c:v>
                </c:pt>
                <c:pt idx="1164">
                  <c:v>2.3861720067453625E-2</c:v>
                </c:pt>
                <c:pt idx="1165">
                  <c:v>2.3608768971332211E-2</c:v>
                </c:pt>
                <c:pt idx="1166">
                  <c:v>2.352445193929174E-2</c:v>
                </c:pt>
                <c:pt idx="1167">
                  <c:v>2.3355817875210797E-2</c:v>
                </c:pt>
                <c:pt idx="1168">
                  <c:v>2.3018549747048908E-2</c:v>
                </c:pt>
                <c:pt idx="1169">
                  <c:v>2.276559865092749E-2</c:v>
                </c:pt>
                <c:pt idx="1170">
                  <c:v>2.2428330522765601E-2</c:v>
                </c:pt>
                <c:pt idx="1171">
                  <c:v>2.2259696458684655E-2</c:v>
                </c:pt>
                <c:pt idx="1172">
                  <c:v>2.1753794266441823E-2</c:v>
                </c:pt>
                <c:pt idx="1173">
                  <c:v>2.1753794266441823E-2</c:v>
                </c:pt>
                <c:pt idx="1174">
                  <c:v>2.1500843170320406E-2</c:v>
                </c:pt>
                <c:pt idx="1175">
                  <c:v>2.1247892074198988E-2</c:v>
                </c:pt>
                <c:pt idx="1176">
                  <c:v>2.1079258010118045E-2</c:v>
                </c:pt>
                <c:pt idx="1177">
                  <c:v>2.0994940978077574E-2</c:v>
                </c:pt>
                <c:pt idx="1178">
                  <c:v>2.0657672849915685E-2</c:v>
                </c:pt>
                <c:pt idx="1179">
                  <c:v>2.057335581787521E-2</c:v>
                </c:pt>
                <c:pt idx="1180">
                  <c:v>2.0067453625632378E-2</c:v>
                </c:pt>
                <c:pt idx="1181">
                  <c:v>1.9730185497470493E-2</c:v>
                </c:pt>
                <c:pt idx="1182">
                  <c:v>1.9561551433389546E-2</c:v>
                </c:pt>
                <c:pt idx="1183">
                  <c:v>1.9392917369308604E-2</c:v>
                </c:pt>
                <c:pt idx="1184">
                  <c:v>1.9224283305227657E-2</c:v>
                </c:pt>
                <c:pt idx="1185">
                  <c:v>1.897133220910624E-2</c:v>
                </c:pt>
                <c:pt idx="1186">
                  <c:v>1.8887015177065768E-2</c:v>
                </c:pt>
                <c:pt idx="1187">
                  <c:v>1.8887015177065768E-2</c:v>
                </c:pt>
                <c:pt idx="1188">
                  <c:v>1.8634064080944351E-2</c:v>
                </c:pt>
                <c:pt idx="1189">
                  <c:v>1.8296795952782462E-2</c:v>
                </c:pt>
                <c:pt idx="1190">
                  <c:v>1.821247892074199E-2</c:v>
                </c:pt>
                <c:pt idx="1191">
                  <c:v>1.7875210792580101E-2</c:v>
                </c:pt>
                <c:pt idx="1192">
                  <c:v>1.7875210792580101E-2</c:v>
                </c:pt>
                <c:pt idx="1193">
                  <c:v>1.7537942664418212E-2</c:v>
                </c:pt>
                <c:pt idx="1194">
                  <c:v>1.7453625632377741E-2</c:v>
                </c:pt>
                <c:pt idx="1195">
                  <c:v>1.7116357504215855E-2</c:v>
                </c:pt>
                <c:pt idx="1196">
                  <c:v>1.6779089376053966E-2</c:v>
                </c:pt>
                <c:pt idx="1197">
                  <c:v>1.6779089376053966E-2</c:v>
                </c:pt>
                <c:pt idx="1198">
                  <c:v>1.6694772344013491E-2</c:v>
                </c:pt>
                <c:pt idx="1199">
                  <c:v>1.618887015177066E-2</c:v>
                </c:pt>
                <c:pt idx="1200">
                  <c:v>1.5851602023608771E-2</c:v>
                </c:pt>
                <c:pt idx="1201">
                  <c:v>1.5430016863406408E-2</c:v>
                </c:pt>
                <c:pt idx="1202">
                  <c:v>1.5345699831365937E-2</c:v>
                </c:pt>
                <c:pt idx="1203">
                  <c:v>1.5008431703204048E-2</c:v>
                </c:pt>
                <c:pt idx="1204">
                  <c:v>1.5008431703204048E-2</c:v>
                </c:pt>
                <c:pt idx="1205">
                  <c:v>1.4839797639123103E-2</c:v>
                </c:pt>
                <c:pt idx="1206">
                  <c:v>1.4839797639123103E-2</c:v>
                </c:pt>
                <c:pt idx="1207">
                  <c:v>1.4502529510961214E-2</c:v>
                </c:pt>
                <c:pt idx="1208">
                  <c:v>1.4418212478920743E-2</c:v>
                </c:pt>
                <c:pt idx="1209">
                  <c:v>1.3996627318718383E-2</c:v>
                </c:pt>
                <c:pt idx="1210">
                  <c:v>1.3827993254637438E-2</c:v>
                </c:pt>
                <c:pt idx="1211">
                  <c:v>1.3827993254637438E-2</c:v>
                </c:pt>
                <c:pt idx="1212">
                  <c:v>1.3659359190556494E-2</c:v>
                </c:pt>
                <c:pt idx="1213">
                  <c:v>1.357504215851602E-2</c:v>
                </c:pt>
                <c:pt idx="1214">
                  <c:v>1.3237774030354131E-2</c:v>
                </c:pt>
                <c:pt idx="1215">
                  <c:v>1.2984822934232716E-2</c:v>
                </c:pt>
                <c:pt idx="1216">
                  <c:v>1.2984822934232716E-2</c:v>
                </c:pt>
                <c:pt idx="1217">
                  <c:v>1.2647554806070826E-2</c:v>
                </c:pt>
                <c:pt idx="1218">
                  <c:v>1.2563237774030353E-2</c:v>
                </c:pt>
                <c:pt idx="1219">
                  <c:v>1.2225969645868464E-2</c:v>
                </c:pt>
                <c:pt idx="1220">
                  <c:v>1.2141652613827993E-2</c:v>
                </c:pt>
                <c:pt idx="1221">
                  <c:v>1.1973018549747048E-2</c:v>
                </c:pt>
                <c:pt idx="1222">
                  <c:v>1.1720067453625634E-2</c:v>
                </c:pt>
                <c:pt idx="1223">
                  <c:v>1.1382799325463745E-2</c:v>
                </c:pt>
                <c:pt idx="1224">
                  <c:v>1.1214165261382801E-2</c:v>
                </c:pt>
                <c:pt idx="1225">
                  <c:v>1.0876897133220912E-2</c:v>
                </c:pt>
                <c:pt idx="1226">
                  <c:v>1.0876897133220912E-2</c:v>
                </c:pt>
                <c:pt idx="1227">
                  <c:v>1.0708263069139967E-2</c:v>
                </c:pt>
                <c:pt idx="1228">
                  <c:v>1.0539629005059023E-2</c:v>
                </c:pt>
                <c:pt idx="1229">
                  <c:v>1.0539629005059023E-2</c:v>
                </c:pt>
                <c:pt idx="1230">
                  <c:v>1.0370994940978078E-2</c:v>
                </c:pt>
                <c:pt idx="1231">
                  <c:v>1.0370994940978078E-2</c:v>
                </c:pt>
                <c:pt idx="1232">
                  <c:v>1.0286677908937605E-2</c:v>
                </c:pt>
                <c:pt idx="1233">
                  <c:v>1.0286677908937605E-2</c:v>
                </c:pt>
                <c:pt idx="1234">
                  <c:v>1.0118043844856661E-2</c:v>
                </c:pt>
                <c:pt idx="1235">
                  <c:v>1.0118043844856661E-2</c:v>
                </c:pt>
                <c:pt idx="1236">
                  <c:v>9.949409780775716E-3</c:v>
                </c:pt>
                <c:pt idx="1237">
                  <c:v>9.7807757166947732E-3</c:v>
                </c:pt>
                <c:pt idx="1238">
                  <c:v>9.7807757166947732E-3</c:v>
                </c:pt>
                <c:pt idx="1239">
                  <c:v>9.4435075885328842E-3</c:v>
                </c:pt>
                <c:pt idx="1240">
                  <c:v>9.4435075885328842E-3</c:v>
                </c:pt>
                <c:pt idx="1241">
                  <c:v>9.2748735244519397E-3</c:v>
                </c:pt>
                <c:pt idx="1242">
                  <c:v>9.2748735244519397E-3</c:v>
                </c:pt>
                <c:pt idx="1243">
                  <c:v>9.0219224283305238E-3</c:v>
                </c:pt>
                <c:pt idx="1244">
                  <c:v>8.9376053962900506E-3</c:v>
                </c:pt>
                <c:pt idx="1245">
                  <c:v>8.7689713322091061E-3</c:v>
                </c:pt>
                <c:pt idx="1246">
                  <c:v>8.6846543001686347E-3</c:v>
                </c:pt>
                <c:pt idx="1247">
                  <c:v>8.6846543001686347E-3</c:v>
                </c:pt>
                <c:pt idx="1248">
                  <c:v>8.6003372681281616E-3</c:v>
                </c:pt>
                <c:pt idx="1249">
                  <c:v>8.6003372681281616E-3</c:v>
                </c:pt>
                <c:pt idx="1250">
                  <c:v>8.4317032040472188E-3</c:v>
                </c:pt>
                <c:pt idx="1251">
                  <c:v>8.3473861720067457E-3</c:v>
                </c:pt>
                <c:pt idx="1252">
                  <c:v>8.3473861720067457E-3</c:v>
                </c:pt>
                <c:pt idx="1253">
                  <c:v>8.0944350758853298E-3</c:v>
                </c:pt>
                <c:pt idx="1254">
                  <c:v>8.0101180438448567E-3</c:v>
                </c:pt>
                <c:pt idx="1255">
                  <c:v>8.0101180438448567E-3</c:v>
                </c:pt>
                <c:pt idx="1256">
                  <c:v>7.7571669477234408E-3</c:v>
                </c:pt>
                <c:pt idx="1257">
                  <c:v>7.6728499156829685E-3</c:v>
                </c:pt>
                <c:pt idx="1258">
                  <c:v>7.6728499156829685E-3</c:v>
                </c:pt>
                <c:pt idx="1259">
                  <c:v>7.5885328836424962E-3</c:v>
                </c:pt>
                <c:pt idx="1260">
                  <c:v>7.5885328836424962E-3</c:v>
                </c:pt>
                <c:pt idx="1261">
                  <c:v>7.4198988195615517E-3</c:v>
                </c:pt>
                <c:pt idx="1262">
                  <c:v>7.4198988195615517E-3</c:v>
                </c:pt>
                <c:pt idx="1263">
                  <c:v>7.2512647554806072E-3</c:v>
                </c:pt>
                <c:pt idx="1264">
                  <c:v>7.0826306913996636E-3</c:v>
                </c:pt>
                <c:pt idx="1265">
                  <c:v>7.0826306913996636E-3</c:v>
                </c:pt>
                <c:pt idx="1266">
                  <c:v>6.57672849915683E-3</c:v>
                </c:pt>
                <c:pt idx="1267">
                  <c:v>6.4080944350758855E-3</c:v>
                </c:pt>
                <c:pt idx="1268">
                  <c:v>6.4080944350758855E-3</c:v>
                </c:pt>
                <c:pt idx="1269">
                  <c:v>6.3237774030354132E-3</c:v>
                </c:pt>
                <c:pt idx="1270">
                  <c:v>6.3237774030354132E-3</c:v>
                </c:pt>
                <c:pt idx="1271">
                  <c:v>6.1551433389544687E-3</c:v>
                </c:pt>
                <c:pt idx="1272">
                  <c:v>6.1551433389544687E-3</c:v>
                </c:pt>
                <c:pt idx="1273">
                  <c:v>5.9865092748735242E-3</c:v>
                </c:pt>
                <c:pt idx="1274">
                  <c:v>5.9865092748735242E-3</c:v>
                </c:pt>
                <c:pt idx="1275">
                  <c:v>5.8178752107925806E-3</c:v>
                </c:pt>
                <c:pt idx="1276">
                  <c:v>5.8178752107925806E-3</c:v>
                </c:pt>
                <c:pt idx="1277">
                  <c:v>5.311973018549747E-3</c:v>
                </c:pt>
                <c:pt idx="1278">
                  <c:v>5.311973018549747E-3</c:v>
                </c:pt>
                <c:pt idx="1279">
                  <c:v>5.2276559865092748E-3</c:v>
                </c:pt>
                <c:pt idx="1280">
                  <c:v>5.2276559865092748E-3</c:v>
                </c:pt>
                <c:pt idx="1281">
                  <c:v>5.0590219224283303E-3</c:v>
                </c:pt>
                <c:pt idx="1282">
                  <c:v>5.0590219224283303E-3</c:v>
                </c:pt>
                <c:pt idx="1283">
                  <c:v>4.8903878583473866E-3</c:v>
                </c:pt>
                <c:pt idx="1284">
                  <c:v>4.6374367622259698E-3</c:v>
                </c:pt>
                <c:pt idx="1285">
                  <c:v>4.3844856661045531E-3</c:v>
                </c:pt>
                <c:pt idx="1286">
                  <c:v>4.3844856661045531E-3</c:v>
                </c:pt>
                <c:pt idx="1287">
                  <c:v>4.3001686340640808E-3</c:v>
                </c:pt>
                <c:pt idx="1288">
                  <c:v>4.3001686340640808E-3</c:v>
                </c:pt>
                <c:pt idx="1289">
                  <c:v>4.1315345699831372E-3</c:v>
                </c:pt>
                <c:pt idx="1290">
                  <c:v>4.1315345699831372E-3</c:v>
                </c:pt>
                <c:pt idx="1291">
                  <c:v>4.0472175379426649E-3</c:v>
                </c:pt>
                <c:pt idx="1292">
                  <c:v>4.0472175379426649E-3</c:v>
                </c:pt>
                <c:pt idx="1293">
                  <c:v>3.7942664418212481E-3</c:v>
                </c:pt>
                <c:pt idx="1294">
                  <c:v>3.7942664418212481E-3</c:v>
                </c:pt>
                <c:pt idx="1295">
                  <c:v>3.7099494097807759E-3</c:v>
                </c:pt>
                <c:pt idx="1296">
                  <c:v>3.7099494097807759E-3</c:v>
                </c:pt>
                <c:pt idx="1297">
                  <c:v>3.5413153456998318E-3</c:v>
                </c:pt>
                <c:pt idx="1298">
                  <c:v>3.5413153456998318E-3</c:v>
                </c:pt>
                <c:pt idx="1299">
                  <c:v>3.3726812816188873E-3</c:v>
                </c:pt>
                <c:pt idx="1300">
                  <c:v>3.288364249578415E-3</c:v>
                </c:pt>
                <c:pt idx="1301">
                  <c:v>2.9510961214165264E-3</c:v>
                </c:pt>
                <c:pt idx="1302">
                  <c:v>2.9510961214165264E-3</c:v>
                </c:pt>
                <c:pt idx="1303">
                  <c:v>2.8667790893760542E-3</c:v>
                </c:pt>
                <c:pt idx="1304">
                  <c:v>2.8667790893760542E-3</c:v>
                </c:pt>
                <c:pt idx="1305">
                  <c:v>2.7824620573355819E-3</c:v>
                </c:pt>
                <c:pt idx="1306">
                  <c:v>2.7824620573355819E-3</c:v>
                </c:pt>
                <c:pt idx="1307">
                  <c:v>2.6981450252951096E-3</c:v>
                </c:pt>
                <c:pt idx="1308">
                  <c:v>2.6981450252951096E-3</c:v>
                </c:pt>
                <c:pt idx="1309">
                  <c:v>2.6138279932546374E-3</c:v>
                </c:pt>
                <c:pt idx="1310">
                  <c:v>2.6138279932546374E-3</c:v>
                </c:pt>
                <c:pt idx="1311">
                  <c:v>2.5295109612141651E-3</c:v>
                </c:pt>
                <c:pt idx="1312">
                  <c:v>2.5295109612141651E-3</c:v>
                </c:pt>
                <c:pt idx="1313">
                  <c:v>2.4451939291736933E-3</c:v>
                </c:pt>
                <c:pt idx="1314">
                  <c:v>2.4451939291736933E-3</c:v>
                </c:pt>
                <c:pt idx="1315">
                  <c:v>2.2765598650927488E-3</c:v>
                </c:pt>
                <c:pt idx="1316">
                  <c:v>2.2765598650927488E-3</c:v>
                </c:pt>
                <c:pt idx="1317">
                  <c:v>2.1079258010118047E-3</c:v>
                </c:pt>
                <c:pt idx="1318">
                  <c:v>1.9392917369308602E-3</c:v>
                </c:pt>
                <c:pt idx="1319">
                  <c:v>1.9392917369308602E-3</c:v>
                </c:pt>
                <c:pt idx="1320">
                  <c:v>1.7706576728499159E-3</c:v>
                </c:pt>
                <c:pt idx="1321">
                  <c:v>1.7706576728499159E-3</c:v>
                </c:pt>
                <c:pt idx="1322">
                  <c:v>1.6863406408094436E-3</c:v>
                </c:pt>
                <c:pt idx="1323">
                  <c:v>1.6863406408094436E-3</c:v>
                </c:pt>
                <c:pt idx="1324">
                  <c:v>1.6020236087689714E-3</c:v>
                </c:pt>
                <c:pt idx="1325">
                  <c:v>1.6020236087689714E-3</c:v>
                </c:pt>
                <c:pt idx="1326">
                  <c:v>1.5177065767284991E-3</c:v>
                </c:pt>
                <c:pt idx="1327">
                  <c:v>1.5177065767284991E-3</c:v>
                </c:pt>
                <c:pt idx="1328">
                  <c:v>1.3490725126475548E-3</c:v>
                </c:pt>
                <c:pt idx="1329">
                  <c:v>1.3490725126475548E-3</c:v>
                </c:pt>
                <c:pt idx="1330">
                  <c:v>1.2647554806070826E-3</c:v>
                </c:pt>
                <c:pt idx="1331">
                  <c:v>1.2647554806070826E-3</c:v>
                </c:pt>
                <c:pt idx="1332">
                  <c:v>1.1804384485666105E-3</c:v>
                </c:pt>
                <c:pt idx="1333">
                  <c:v>1.1804384485666105E-3</c:v>
                </c:pt>
                <c:pt idx="1334">
                  <c:v>1.0118043844856662E-3</c:v>
                </c:pt>
                <c:pt idx="1335">
                  <c:v>1.0118043844856662E-3</c:v>
                </c:pt>
                <c:pt idx="1336">
                  <c:v>9.2748735244519397E-4</c:v>
                </c:pt>
                <c:pt idx="1337">
                  <c:v>9.2748735244519397E-4</c:v>
                </c:pt>
                <c:pt idx="1338">
                  <c:v>8.4317032040472182E-4</c:v>
                </c:pt>
                <c:pt idx="1339">
                  <c:v>8.4317032040472182E-4</c:v>
                </c:pt>
                <c:pt idx="1340">
                  <c:v>7.5885328836424956E-4</c:v>
                </c:pt>
                <c:pt idx="1341">
                  <c:v>7.5885328836424956E-4</c:v>
                </c:pt>
                <c:pt idx="1342">
                  <c:v>6.7453625632377741E-4</c:v>
                </c:pt>
                <c:pt idx="1343">
                  <c:v>6.7453625632377741E-4</c:v>
                </c:pt>
                <c:pt idx="1344">
                  <c:v>5.9021922428330526E-4</c:v>
                </c:pt>
                <c:pt idx="1345">
                  <c:v>5.9021922428330526E-4</c:v>
                </c:pt>
                <c:pt idx="1346">
                  <c:v>5.0590219224283311E-4</c:v>
                </c:pt>
                <c:pt idx="1347">
                  <c:v>5.0590219224283311E-4</c:v>
                </c:pt>
                <c:pt idx="1348">
                  <c:v>4.2158516020236091E-4</c:v>
                </c:pt>
                <c:pt idx="1349">
                  <c:v>4.2158516020236091E-4</c:v>
                </c:pt>
                <c:pt idx="1350">
                  <c:v>3.3726812816188871E-4</c:v>
                </c:pt>
                <c:pt idx="1351">
                  <c:v>3.3726812816188871E-4</c:v>
                </c:pt>
                <c:pt idx="1352">
                  <c:v>1.6863406408094435E-4</c:v>
                </c:pt>
                <c:pt idx="1353">
                  <c:v>1.6863406408094435E-4</c:v>
                </c:pt>
                <c:pt idx="1354">
                  <c:v>0</c:v>
                </c:pt>
                <c:pt idx="1355">
                  <c:v>0</c:v>
                </c:pt>
                <c:pt idx="1356">
                  <c:v>0</c:v>
                </c:pt>
              </c:numCache>
            </c:numRef>
          </c:yVal>
          <c:smooth val="1"/>
          <c:extLst>
            <c:ext xmlns:c16="http://schemas.microsoft.com/office/drawing/2014/chart" uri="{C3380CC4-5D6E-409C-BE32-E72D297353CC}">
              <c16:uniqueId val="{00000006-3CD6-4DEC-9152-2E27CF95ECB2}"/>
            </c:ext>
          </c:extLst>
        </c:ser>
        <c:ser>
          <c:idx val="7"/>
          <c:order val="7"/>
          <c:tx>
            <c:strRef>
              <c:f>More!$AJ$10</c:f>
              <c:strCache>
                <c:ptCount val="1"/>
                <c:pt idx="0">
                  <c:v>∆ D50% (cGy)</c:v>
                </c:pt>
              </c:strCache>
            </c:strRef>
          </c:tx>
          <c:spPr>
            <a:ln w="19050" cap="rnd">
              <a:solidFill>
                <a:schemeClr val="accent2">
                  <a:lumMod val="60000"/>
                </a:schemeClr>
              </a:solidFill>
              <a:round/>
            </a:ln>
            <a:effectLst/>
          </c:spPr>
          <c:marker>
            <c:symbol val="none"/>
          </c:marker>
          <c:xVal>
            <c:numRef>
              <c:f>'147459_PROSfnl_DVH_1'!$R$33:$R$34</c:f>
              <c:numCache>
                <c:formatCode>General</c:formatCode>
                <c:ptCount val="2"/>
                <c:pt idx="0">
                  <c:v>509</c:v>
                </c:pt>
                <c:pt idx="1">
                  <c:v>879</c:v>
                </c:pt>
              </c:numCache>
            </c:numRef>
          </c:xVal>
          <c:yVal>
            <c:numRef>
              <c:f>'147459_PROSfnl_DVH_1'!$S$33:$S$34</c:f>
              <c:numCache>
                <c:formatCode>0%</c:formatCode>
                <c:ptCount val="2"/>
                <c:pt idx="0">
                  <c:v>0.5</c:v>
                </c:pt>
                <c:pt idx="1">
                  <c:v>0.5</c:v>
                </c:pt>
              </c:numCache>
            </c:numRef>
          </c:yVal>
          <c:smooth val="1"/>
          <c:extLst>
            <c:ext xmlns:c16="http://schemas.microsoft.com/office/drawing/2014/chart" uri="{C3380CC4-5D6E-409C-BE32-E72D297353CC}">
              <c16:uniqueId val="{00000007-3CD6-4DEC-9152-2E27CF95ECB2}"/>
            </c:ext>
          </c:extLst>
        </c:ser>
        <c:ser>
          <c:idx val="8"/>
          <c:order val="8"/>
          <c:tx>
            <c:strRef>
              <c:f>More!$AO$10</c:f>
              <c:strCache>
                <c:ptCount val="1"/>
                <c:pt idx="0">
                  <c:v>∆ D20% (cGy)</c:v>
                </c:pt>
              </c:strCache>
            </c:strRef>
          </c:tx>
          <c:spPr>
            <a:ln w="19050" cap="rnd">
              <a:solidFill>
                <a:schemeClr val="accent3">
                  <a:lumMod val="60000"/>
                </a:schemeClr>
              </a:solidFill>
              <a:round/>
            </a:ln>
            <a:effectLst/>
          </c:spPr>
          <c:marker>
            <c:symbol val="none"/>
          </c:marker>
          <c:xVal>
            <c:numRef>
              <c:f>'147459_PROSfnl_DVH_1'!$U$33:$U$34</c:f>
              <c:numCache>
                <c:formatCode>General</c:formatCode>
                <c:ptCount val="2"/>
                <c:pt idx="0">
                  <c:v>1554</c:v>
                </c:pt>
                <c:pt idx="1">
                  <c:v>2327</c:v>
                </c:pt>
              </c:numCache>
            </c:numRef>
          </c:xVal>
          <c:yVal>
            <c:numRef>
              <c:f>'147459_PROSfnl_DVH_1'!$V$33:$V$34</c:f>
              <c:numCache>
                <c:formatCode>0%</c:formatCode>
                <c:ptCount val="2"/>
                <c:pt idx="0">
                  <c:v>0.2</c:v>
                </c:pt>
                <c:pt idx="1">
                  <c:v>0.2</c:v>
                </c:pt>
              </c:numCache>
            </c:numRef>
          </c:yVal>
          <c:smooth val="1"/>
          <c:extLst>
            <c:ext xmlns:c16="http://schemas.microsoft.com/office/drawing/2014/chart" uri="{C3380CC4-5D6E-409C-BE32-E72D297353CC}">
              <c16:uniqueId val="{00000008-3CD6-4DEC-9152-2E27CF95ECB2}"/>
            </c:ext>
          </c:extLst>
        </c:ser>
        <c:dLbls>
          <c:showLegendKey val="0"/>
          <c:showVal val="0"/>
          <c:showCatName val="0"/>
          <c:showSerName val="0"/>
          <c:showPercent val="0"/>
          <c:showBubbleSize val="0"/>
        </c:dLbls>
        <c:axId val="779980296"/>
        <c:axId val="779974720"/>
      </c:scatterChart>
      <c:valAx>
        <c:axId val="427378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Dose (cGy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379072"/>
        <c:crosses val="autoZero"/>
        <c:crossBetween val="midCat"/>
      </c:valAx>
      <c:valAx>
        <c:axId val="4273790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(cc)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378416"/>
        <c:crosses val="autoZero"/>
        <c:crossBetween val="midCat"/>
      </c:valAx>
      <c:valAx>
        <c:axId val="779974720"/>
        <c:scaling>
          <c:orientation val="minMax"/>
          <c:max val="1.27"/>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of rectum (CT+MRI)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9980296"/>
        <c:crosses val="max"/>
        <c:crossBetween val="midCat"/>
      </c:valAx>
      <c:valAx>
        <c:axId val="779980296"/>
        <c:scaling>
          <c:orientation val="minMax"/>
        </c:scaling>
        <c:delete val="1"/>
        <c:axPos val="b"/>
        <c:numFmt formatCode="General" sourceLinked="1"/>
        <c:majorTickMark val="out"/>
        <c:minorTickMark val="none"/>
        <c:tickLblPos val="nextTo"/>
        <c:crossAx val="779974720"/>
        <c:crosses val="autoZero"/>
        <c:crossBetween val="midCat"/>
      </c:valAx>
      <c:spPr>
        <a:solidFill>
          <a:schemeClr val="bg1">
            <a:lumMod val="95000"/>
          </a:schemeClr>
        </a:solidFill>
        <a:ln>
          <a:noFill/>
        </a:ln>
        <a:effectLst/>
      </c:spPr>
    </c:plotArea>
    <c:legend>
      <c:legendPos val="b"/>
      <c:layout>
        <c:manualLayout>
          <c:xMode val="edge"/>
          <c:yMode val="edge"/>
          <c:x val="2.8227194038004669E-2"/>
          <c:y val="0.82370343719340466"/>
          <c:w val="0.94354546530216488"/>
          <c:h val="0.14749833333081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More!$L$11:$L$35</cx:f>
        <cx:lvl ptCount="25" formatCode="0.000">
          <cx:pt idx="0">13.211552000000001</cx:pt>
          <cx:pt idx="1">14.503791999999999</cx:pt>
          <cx:pt idx="2">16.184060800000001</cx:pt>
          <cx:pt idx="3">15.426304000000002</cx:pt>
          <cx:pt idx="4">12.381270399999998</cx:pt>
          <cx:pt idx="5">14.385899199999997</cx:pt>
          <cx:pt idx="6">14.621564800000002</cx:pt>
          <cx:pt idx="7">16.479075199999997</cx:pt>
          <cx:pt idx="8">11.993863999999995</cx:pt>
          <cx:pt idx="9">16.618324800000003</cx:pt>
          <cx:pt idx="10">15.237129599999999</cx:pt>
          <cx:pt idx="11">15.704646400000001</cx:pt>
          <cx:pt idx="12">15.0226592</cx:pt>
          <cx:pt idx="13">16.252160000000003</cx:pt>
          <cx:pt idx="14">8.7935935999999995</cx:pt>
          <cx:pt idx="15">18.732336</cx:pt>
          <cx:pt idx="17">17.725676800000006</cx:pt>
          <cx:pt idx="18">5.1606336000000042</cx:pt>
          <cx:pt idx="19">14.7172944</cx:pt>
          <cx:pt idx="20">6.7409136000000007</cx:pt>
          <cx:pt idx="21">14.582054399999999</cx:pt>
          <cx:pt idx="22">11.124998400000003</cx:pt>
          <cx:pt idx="23">12.785496800000001</cx:pt>
          <cx:pt idx="24">12.192409600000001</cx:pt>
        </cx:lvl>
      </cx:numDim>
    </cx:data>
    <cx:data id="1">
      <cx:numDim type="val">
        <cx:f>More!$U$11:$U$35</cx:f>
        <cx:lvl ptCount="25" formatCode="0.000">
          <cx:pt idx="0">8.6876800000000003</cx:pt>
          <cx:pt idx="1">9.7799999999999994</cx:pt>
          <cx:pt idx="2">12.961107200000001</cx:pt>
          <cx:pt idx="3">12.406527999999998</cx:pt>
          <cx:pt idx="4">9.8282024000000003</cx:pt>
          <cx:pt idx="5">4.4066735999999995</cx:pt>
          <cx:pt idx="6">9.3495760000000008</cx:pt>
          <cx:pt idx="7">10.774182399999999</cx:pt>
          <cx:pt idx="8">8.9738304000000007</cx:pt>
          <cx:pt idx="9">15.397469600000001</cx:pt>
          <cx:pt idx="10">8.1008704000000016</cx:pt>
          <cx:pt idx="11">9.9112992000000002</cx:pt>
          <cx:pt idx="12">12.654521599999999</cx:pt>
          <cx:pt idx="13">9.0308799999999998</cx:pt>
          <cx:pt idx="14">6.8493791999999996</cx:pt>
          <cx:pt idx="15">14.7764992</cx:pt>
          <cx:pt idx="17">11.492928000000001</cx:pt>
          <cx:pt idx="18">4.4550871999999995</cx:pt>
          <cx:pt idx="19">12.0273456</cx:pt>
          <cx:pt idx="20">5.5233216000000009</cx:pt>
          <cx:pt idx="21">13.991763200000001</cx:pt>
          <cx:pt idx="22">6.4045695999999994</cx:pt>
          <cx:pt idx="23">9.9726631999999995</cx:pt>
          <cx:pt idx="24">11.346732799999998</cx:pt>
        </cx:lvl>
      </cx:numDim>
    </cx:data>
    <cx:data id="2">
      <cx:numDim type="val">
        <cx:f>More!$AD$11:$AD$35</cx:f>
        <cx:lvl ptCount="25" formatCode="General">
          <cx:pt idx="0">2.508</cx:pt>
          <cx:pt idx="1">3.4079999999999999</cx:pt>
          <cx:pt idx="2">5.9119999999999999</cx:pt>
          <cx:pt idx="3">3.7188639999999999</cx:pt>
          <cx:pt idx="4">4.2480000000000002</cx:pt>
          <cx:pt idx="5">0.0092911999999999856</cx:pt>
          <cx:pt idx="6">3.8279999999999998</cx:pt>
          <cx:pt idx="7">2.0177648000000001</cx:pt>
          <cx:pt idx="8">2.9650512</cx:pt>
          <cx:pt idx="9">9.4702352000000012</cx:pt>
          <cx:pt idx="10">1.6298896000000003</cx:pt>
          <cx:pt idx="11">2.7839999999999998</cx:pt>
          <cx:pt idx="12">6.3593088</cx:pt>
          <cx:pt idx="13">2.4456799999999999</cx:pt>
          <cx:pt idx="14">1.7084256</cx:pt>
          <cx:pt idx="15">6.1450591999999995</cx:pt>
          <cx:pt idx="17">2.8799999999999999</cx:pt>
          <cx:pt idx="18">2.3809095999999998</cx:pt>
          <cx:pt idx="19">5.5769552000000004</cx:pt>
          <cx:pt idx="20">2.2320335999999998</cx:pt>
          <cx:pt idx="21">7.705184</cx:pt>
          <cx:pt idx="22">1.6399999999999999</cx:pt>
          <cx:pt idx="23">5.7349720000000008</cx:pt>
          <cx:pt idx="24">6.6871551999999994</cx:pt>
        </cx:lvl>
      </cx:numDim>
    </cx:data>
  </cx:chartData>
  <cx:chart>
    <cx:title pos="t" align="ctr" overlay="0">
      <cx:tx>
        <cx:txData>
          <cx:v>Rectum Sparing with Hydrogel</cx:v>
        </cx:txData>
      </cx:tx>
      <cx:txPr>
        <a:bodyPr rot="0" spcFirstLastPara="1" vertOverflow="ellipsis" vert="horz" wrap="square" lIns="0" tIns="0" rIns="0" bIns="0" anchor="ctr" anchorCtr="1"/>
        <a:lstStyle/>
        <a:p>
          <a:pPr algn="ctr">
            <a:defRPr/>
          </a:pPr>
          <a:r>
            <a:rPr lang="en-US"/>
            <a:t>Rectum Sparing with Hydrogel</a:t>
          </a:r>
        </a:p>
      </cx:txPr>
    </cx:title>
    <cx:plotArea>
      <cx:plotAreaRegion>
        <cx:series layoutId="boxWhisker" uniqueId="{00000002-C324-40CA-B16F-138F05C03C83}" formatIdx="2">
          <cx:tx>
            <cx:txData>
              <cx:f>More!$L$10</cx:f>
              <cx:v>∆ V18.1Gy (cc)</cx:v>
            </cx:txData>
          </cx:tx>
          <cx:dataId val="0"/>
          <cx:layoutPr>
            <cx:statistics quartileMethod="exclusive"/>
          </cx:layoutPr>
        </cx:series>
        <cx:series layoutId="boxWhisker" uniqueId="{00000003-C324-40CA-B16F-138F05C03C83}">
          <cx:tx>
            <cx:txData>
              <cx:f>More!$U$10</cx:f>
              <cx:v>∆ V29Gy (cc)</cx:v>
            </cx:txData>
          </cx:tx>
          <cx:dataId val="1"/>
          <cx:layoutPr>
            <cx:statistics quartileMethod="exclusive"/>
          </cx:layoutPr>
        </cx:series>
        <cx:series layoutId="boxWhisker" uniqueId="{00000004-C324-40CA-B16F-138F05C03C83}">
          <cx:tx>
            <cx:txData>
              <cx:f>More!$AD$10</cx:f>
              <cx:v>∆ V36Gy (cc)</cx:v>
            </cx:txData>
          </cx:tx>
          <cx:dataId val="2"/>
          <cx:layoutPr>
            <cx:statistics quartileMethod="exclusive"/>
          </cx:layoutPr>
        </cx:series>
      </cx:plotAreaRegion>
      <cx:axis id="0" hidden="1">
        <cx:catScaling/>
        <cx:tickLabels/>
      </cx:axis>
      <cx:axis id="1">
        <cx:valScaling/>
        <cx:title>
          <cx:tx>
            <cx:txData>
              <cx:v>Volume  (cc)</cx:v>
            </cx:txData>
          </cx:tx>
          <cx:txPr>
            <a:bodyPr spcFirstLastPara="1" vertOverflow="ellipsis" wrap="square" lIns="0" tIns="0" rIns="0" bIns="0" anchor="ctr" anchorCtr="1"/>
            <a:lstStyle/>
            <a:p>
              <a:pPr algn="ctr">
                <a:defRPr/>
              </a:pPr>
              <a:r>
                <a:rPr lang="en-US"/>
                <a:t>Volume  (cc)</a:t>
              </a:r>
            </a:p>
          </cx:txPr>
        </cx:title>
        <cx:tickLabels/>
      </cx:axis>
    </cx:plotArea>
    <cx:legend pos="b" align="ctr" overlay="0"/>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4502A2A2-2817-47EF-AB4C-AA5EB2FD295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447619" cy="489523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8960-9DCA-4148-8563-057A7DC522BA}"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47868-C93E-F641-9747-B20E20B84B72}" type="slidenum">
              <a:rPr lang="en-US" smtClean="0"/>
              <a:t>‹#›</a:t>
            </a:fld>
            <a:endParaRPr lang="en-US"/>
          </a:p>
        </p:txBody>
      </p:sp>
    </p:spTree>
    <p:extLst>
      <p:ext uri="{BB962C8B-B14F-4D97-AF65-F5344CB8AC3E}">
        <p14:creationId xmlns:p14="http://schemas.microsoft.com/office/powerpoint/2010/main" val="58752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907D9-A939-5343-95C0-10992F5701D1}"/>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381D2B41-A875-3D4C-AA06-7AD9292C1B36}"/>
              </a:ext>
            </a:extLst>
          </p:cNvPr>
          <p:cNvSpPr>
            <a:spLocks noGrp="1"/>
          </p:cNvSpPr>
          <p:nvPr>
            <p:ph type="title" hasCustomPrompt="1"/>
          </p:nvPr>
        </p:nvSpPr>
        <p:spPr>
          <a:xfrm>
            <a:off x="1149249" y="3068960"/>
            <a:ext cx="6654794" cy="1628125"/>
          </a:xfrm>
          <a:prstGeom prst="rect">
            <a:avLst/>
          </a:prstGeom>
        </p:spPr>
        <p:txBody>
          <a:bodyPr vert="horz" lIns="91440" tIns="45720" rIns="91440" bIns="45720" rtlCol="0" anchor="ctr">
            <a:noAutofit/>
          </a:bodyPr>
          <a:lstStyle>
            <a:lvl1pPr>
              <a:defRPr sz="4800" b="0" i="0" baseline="0">
                <a:latin typeface="Arial" panose="020B0604020202020204" pitchFamily="34" charset="0"/>
                <a:ea typeface="Helvetica Neue" panose="02000503000000020004" pitchFamily="2" charset="0"/>
                <a:cs typeface="Arial" panose="020B0604020202020204" pitchFamily="34" charset="0"/>
              </a:defRPr>
            </a:lvl1pPr>
          </a:lstStyle>
          <a:p>
            <a:r>
              <a:rPr lang="en-US" dirty="0"/>
              <a:t>Title – Arial 48pt</a:t>
            </a:r>
          </a:p>
        </p:txBody>
      </p:sp>
      <p:sp>
        <p:nvSpPr>
          <p:cNvPr id="8" name="Subtitle 2">
            <a:extLst>
              <a:ext uri="{FF2B5EF4-FFF2-40B4-BE49-F238E27FC236}">
                <a16:creationId xmlns:a16="http://schemas.microsoft.com/office/drawing/2014/main" id="{7756D1D3-81EA-D145-B753-18080AFD113D}"/>
              </a:ext>
            </a:extLst>
          </p:cNvPr>
          <p:cNvSpPr>
            <a:spLocks noGrp="1"/>
          </p:cNvSpPr>
          <p:nvPr>
            <p:ph type="subTitle" idx="1" hasCustomPrompt="1"/>
          </p:nvPr>
        </p:nvSpPr>
        <p:spPr>
          <a:xfrm>
            <a:off x="1149249" y="4878126"/>
            <a:ext cx="6654794" cy="445770"/>
          </a:xfrm>
        </p:spPr>
        <p:txBody>
          <a:bodyPr/>
          <a:lstStyle>
            <a:lvl1pPr marL="0" indent="0" algn="l">
              <a:buNone/>
              <a:defRPr sz="2400" b="0" i="0">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GOES HERE – Arial 24pt</a:t>
            </a:r>
          </a:p>
        </p:txBody>
      </p:sp>
    </p:spTree>
    <p:extLst>
      <p:ext uri="{BB962C8B-B14F-4D97-AF65-F5344CB8AC3E}">
        <p14:creationId xmlns:p14="http://schemas.microsoft.com/office/powerpoint/2010/main" val="795168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C441F-4472-2F4D-9666-080CFBA1F08B}"/>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9206F86B-7714-654E-884D-679A1717CFBF}"/>
              </a:ext>
            </a:extLst>
          </p:cNvPr>
          <p:cNvSpPr>
            <a:spLocks noGrp="1"/>
          </p:cNvSpPr>
          <p:nvPr>
            <p:ph type="title" hasCustomPrompt="1"/>
          </p:nvPr>
        </p:nvSpPr>
        <p:spPr>
          <a:xfrm>
            <a:off x="3692608" y="1173891"/>
            <a:ext cx="5029201" cy="2570205"/>
          </a:xfrm>
        </p:spPr>
        <p:txBody>
          <a:bodyPr anchor="b" anchorCtr="0">
            <a:normAutofit/>
          </a:bodyPr>
          <a:lstStyle>
            <a:lvl1pPr>
              <a:defRPr sz="3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dirty="0"/>
              <a:t>Chapter Title Slide – Arial – 36pt</a:t>
            </a:r>
          </a:p>
        </p:txBody>
      </p:sp>
      <p:sp>
        <p:nvSpPr>
          <p:cNvPr id="11" name="Slide Number Placeholder 5">
            <a:extLst>
              <a:ext uri="{FF2B5EF4-FFF2-40B4-BE49-F238E27FC236}">
                <a16:creationId xmlns:a16="http://schemas.microsoft.com/office/drawing/2014/main" id="{83223989-00B1-2A4A-8F4F-30694B5EC66D}"/>
              </a:ext>
            </a:extLst>
          </p:cNvPr>
          <p:cNvSpPr>
            <a:spLocks noGrp="1"/>
          </p:cNvSpPr>
          <p:nvPr>
            <p:ph type="sldNum" sz="quarter" idx="12"/>
          </p:nvPr>
        </p:nvSpPr>
        <p:spPr>
          <a:xfrm>
            <a:off x="10490886" y="6097587"/>
            <a:ext cx="1231214" cy="365125"/>
          </a:xfrm>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F38322CC-3195-5541-9AE0-EB42031DDA1B}" type="slidenum">
              <a:rPr lang="en-US" smtClean="0"/>
              <a:pPr/>
              <a:t>‹#›</a:t>
            </a:fld>
            <a:endParaRPr lang="en-US" dirty="0"/>
          </a:p>
        </p:txBody>
      </p:sp>
      <p:sp>
        <p:nvSpPr>
          <p:cNvPr id="15" name="Text Placeholder 23">
            <a:extLst>
              <a:ext uri="{FF2B5EF4-FFF2-40B4-BE49-F238E27FC236}">
                <a16:creationId xmlns:a16="http://schemas.microsoft.com/office/drawing/2014/main" id="{A747EF95-E685-CB47-925E-A14C114DFCC2}"/>
              </a:ext>
            </a:extLst>
          </p:cNvPr>
          <p:cNvSpPr>
            <a:spLocks noGrp="1"/>
          </p:cNvSpPr>
          <p:nvPr>
            <p:ph type="body" sz="quarter" idx="11" hasCustomPrompt="1"/>
          </p:nvPr>
        </p:nvSpPr>
        <p:spPr>
          <a:xfrm>
            <a:off x="3692609" y="4006571"/>
            <a:ext cx="5029201" cy="1677538"/>
          </a:xfrm>
        </p:spPr>
        <p:txBody>
          <a:bodyPr anchor="t" anchorCtr="0"/>
          <a:lstStyle>
            <a:lvl1pPr marL="0" indent="0">
              <a:buFontTx/>
              <a:buNone/>
              <a:defRPr sz="2400" b="0" i="0">
                <a:solidFill>
                  <a:srgbClr val="4FAFE2"/>
                </a:solidFill>
                <a:latin typeface="Arial" panose="020B0604020202020204" pitchFamily="34" charset="0"/>
                <a:ea typeface="Helvetica Neue" panose="02000503000000020004" pitchFamily="2" charset="0"/>
                <a:cs typeface="Arial" panose="020B0604020202020204" pitchFamily="34" charset="0"/>
              </a:defRPr>
            </a:lvl1pPr>
            <a:lvl3pPr marL="914400" indent="0">
              <a:buNone/>
              <a:defRPr baseline="0"/>
            </a:lvl3pPr>
          </a:lstStyle>
          <a:p>
            <a:pPr lvl="0"/>
            <a:r>
              <a:rPr lang="en-US" dirty="0"/>
              <a:t>Chapter Title Slide – Arial 24pt</a:t>
            </a:r>
          </a:p>
        </p:txBody>
      </p:sp>
    </p:spTree>
    <p:extLst>
      <p:ext uri="{BB962C8B-B14F-4D97-AF65-F5344CB8AC3E}">
        <p14:creationId xmlns:p14="http://schemas.microsoft.com/office/powerpoint/2010/main" val="16012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C441F-4472-2F4D-9666-080CFBA1F08B}"/>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D00D3273-B5EB-8D4D-8647-AC67557182F0}"/>
              </a:ext>
            </a:extLst>
          </p:cNvPr>
          <p:cNvSpPr>
            <a:spLocks noGrp="1"/>
          </p:cNvSpPr>
          <p:nvPr>
            <p:ph type="sldNum" sz="quarter" idx="12"/>
          </p:nvPr>
        </p:nvSpPr>
        <p:spPr>
          <a:xfrm>
            <a:off x="8978900" y="6097587"/>
            <a:ext cx="2743200" cy="365125"/>
          </a:xfrm>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F38322CC-3195-5541-9AE0-EB42031DDA1B}" type="slidenum">
              <a:rPr lang="en-US" smtClean="0"/>
              <a:pPr/>
              <a:t>‹#›</a:t>
            </a:fld>
            <a:endParaRPr lang="en-US" dirty="0"/>
          </a:p>
        </p:txBody>
      </p:sp>
      <p:cxnSp>
        <p:nvCxnSpPr>
          <p:cNvPr id="9" name="Straight Connector 8">
            <a:extLst>
              <a:ext uri="{FF2B5EF4-FFF2-40B4-BE49-F238E27FC236}">
                <a16:creationId xmlns:a16="http://schemas.microsoft.com/office/drawing/2014/main" id="{74D068BF-76FD-C84B-BA08-02F3A118DD49}"/>
              </a:ext>
            </a:extLst>
          </p:cNvPr>
          <p:cNvCxnSpPr>
            <a:cxnSpLocks/>
          </p:cNvCxnSpPr>
          <p:nvPr userDrawn="1"/>
        </p:nvCxnSpPr>
        <p:spPr>
          <a:xfrm>
            <a:off x="1638643" y="6097587"/>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8" name="Title Placeholder 1">
            <a:extLst>
              <a:ext uri="{FF2B5EF4-FFF2-40B4-BE49-F238E27FC236}">
                <a16:creationId xmlns:a16="http://schemas.microsoft.com/office/drawing/2014/main" id="{723B66F7-BF92-264E-B2B3-7E29E645742B}"/>
              </a:ext>
            </a:extLst>
          </p:cNvPr>
          <p:cNvSpPr>
            <a:spLocks noGrp="1"/>
          </p:cNvSpPr>
          <p:nvPr>
            <p:ph type="title" hasCustomPrompt="1"/>
          </p:nvPr>
        </p:nvSpPr>
        <p:spPr>
          <a:xfrm>
            <a:off x="1651000" y="-12691"/>
            <a:ext cx="8190230" cy="1703380"/>
          </a:xfrm>
          <a:prstGeom prst="rect">
            <a:avLst/>
          </a:prstGeom>
          <a:noFill/>
        </p:spPr>
        <p:txBody>
          <a:bodyPr vert="horz" lIns="91440" tIns="45720" rIns="91440" bIns="45720" rtlCol="0" anchor="ctr">
            <a:noAutofit/>
          </a:bodyPr>
          <a:lstStyle/>
          <a:p>
            <a:r>
              <a:rPr lang="en-US" dirty="0"/>
              <a:t>Arial – 36pt</a:t>
            </a:r>
          </a:p>
        </p:txBody>
      </p:sp>
      <p:sp>
        <p:nvSpPr>
          <p:cNvPr id="24" name="Content Placeholder 23">
            <a:extLst>
              <a:ext uri="{FF2B5EF4-FFF2-40B4-BE49-F238E27FC236}">
                <a16:creationId xmlns:a16="http://schemas.microsoft.com/office/drawing/2014/main" id="{90F4C14A-EE56-FB4E-BC8D-C1D6E9C5F0D1}"/>
              </a:ext>
            </a:extLst>
          </p:cNvPr>
          <p:cNvSpPr>
            <a:spLocks noGrp="1"/>
          </p:cNvSpPr>
          <p:nvPr>
            <p:ph sz="quarter" idx="13" hasCustomPrompt="1"/>
          </p:nvPr>
        </p:nvSpPr>
        <p:spPr>
          <a:xfrm>
            <a:off x="1638643" y="2125663"/>
            <a:ext cx="10197757" cy="3509962"/>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sp>
        <p:nvSpPr>
          <p:cNvPr id="2" name="TextBox 1">
            <a:extLst>
              <a:ext uri="{FF2B5EF4-FFF2-40B4-BE49-F238E27FC236}">
                <a16:creationId xmlns:a16="http://schemas.microsoft.com/office/drawing/2014/main" id="{BAF9C69A-0D3B-EF48-B652-E0B36E58C9C3}"/>
              </a:ext>
            </a:extLst>
          </p:cNvPr>
          <p:cNvSpPr txBox="1"/>
          <p:nvPr userDrawn="1"/>
        </p:nvSpPr>
        <p:spPr>
          <a:xfrm>
            <a:off x="1549174" y="6191726"/>
            <a:ext cx="4012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p:txBody>
      </p:sp>
    </p:spTree>
    <p:extLst>
      <p:ext uri="{BB962C8B-B14F-4D97-AF65-F5344CB8AC3E}">
        <p14:creationId xmlns:p14="http://schemas.microsoft.com/office/powerpoint/2010/main" val="23676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 icon ">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6E75E58-FDEE-FE42-AA20-342593A73A2E}"/>
              </a:ext>
            </a:extLst>
          </p:cNvPr>
          <p:cNvPicPr>
            <a:picLocks noChangeAspect="1"/>
          </p:cNvPicPr>
          <p:nvPr userDrawn="1"/>
        </p:nvPicPr>
        <p:blipFill>
          <a:blip r:embed="rId2"/>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B119B40-087C-434A-A438-F1160160D37C}"/>
              </a:ext>
            </a:extLst>
          </p:cNvPr>
          <p:cNvPicPr>
            <a:picLocks noChangeAspect="1"/>
          </p:cNvPicPr>
          <p:nvPr userDrawn="1"/>
        </p:nvPicPr>
        <p:blipFill>
          <a:blip r:embed="rId3"/>
          <a:stretch>
            <a:fillRect/>
          </a:stretch>
        </p:blipFill>
        <p:spPr>
          <a:xfrm>
            <a:off x="6841740" y="4450952"/>
            <a:ext cx="1044000" cy="1044000"/>
          </a:xfrm>
          <a:prstGeom prst="rect">
            <a:avLst/>
          </a:prstGeom>
        </p:spPr>
      </p:pic>
      <p:pic>
        <p:nvPicPr>
          <p:cNvPr id="13" name="Picture 12">
            <a:extLst>
              <a:ext uri="{FF2B5EF4-FFF2-40B4-BE49-F238E27FC236}">
                <a16:creationId xmlns:a16="http://schemas.microsoft.com/office/drawing/2014/main" id="{EC431BCD-5360-394A-90D0-B9F12E62E8B7}"/>
              </a:ext>
            </a:extLst>
          </p:cNvPr>
          <p:cNvPicPr>
            <a:picLocks noChangeAspect="1"/>
          </p:cNvPicPr>
          <p:nvPr userDrawn="1"/>
        </p:nvPicPr>
        <p:blipFill>
          <a:blip r:embed="rId4"/>
          <a:stretch>
            <a:fillRect/>
          </a:stretch>
        </p:blipFill>
        <p:spPr>
          <a:xfrm>
            <a:off x="8992860" y="3094809"/>
            <a:ext cx="1044000" cy="1044000"/>
          </a:xfrm>
          <a:prstGeom prst="rect">
            <a:avLst/>
          </a:prstGeom>
        </p:spPr>
      </p:pic>
      <p:pic>
        <p:nvPicPr>
          <p:cNvPr id="14" name="Picture 13">
            <a:extLst>
              <a:ext uri="{FF2B5EF4-FFF2-40B4-BE49-F238E27FC236}">
                <a16:creationId xmlns:a16="http://schemas.microsoft.com/office/drawing/2014/main" id="{C8869B0B-A9E9-F948-9EB5-FB6621FC0811}"/>
              </a:ext>
            </a:extLst>
          </p:cNvPr>
          <p:cNvPicPr>
            <a:picLocks noChangeAspect="1"/>
          </p:cNvPicPr>
          <p:nvPr userDrawn="1"/>
        </p:nvPicPr>
        <p:blipFill>
          <a:blip r:embed="rId5"/>
          <a:stretch>
            <a:fillRect/>
          </a:stretch>
        </p:blipFill>
        <p:spPr>
          <a:xfrm>
            <a:off x="9006440" y="4443572"/>
            <a:ext cx="1044000" cy="1044000"/>
          </a:xfrm>
          <a:prstGeom prst="rect">
            <a:avLst/>
          </a:prstGeom>
        </p:spPr>
      </p:pic>
      <p:sp>
        <p:nvSpPr>
          <p:cNvPr id="15" name="Text Placeholder 29">
            <a:extLst>
              <a:ext uri="{FF2B5EF4-FFF2-40B4-BE49-F238E27FC236}">
                <a16:creationId xmlns:a16="http://schemas.microsoft.com/office/drawing/2014/main" id="{44FB7AE9-15A8-1F44-A073-C30FDFDB221B}"/>
              </a:ext>
            </a:extLst>
          </p:cNvPr>
          <p:cNvSpPr>
            <a:spLocks noGrp="1"/>
          </p:cNvSpPr>
          <p:nvPr>
            <p:ph type="body" sz="quarter" idx="14" hasCustomPrompt="1"/>
          </p:nvPr>
        </p:nvSpPr>
        <p:spPr>
          <a:xfrm>
            <a:off x="7885739" y="3309743"/>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pic>
        <p:nvPicPr>
          <p:cNvPr id="19" name="Picture 18">
            <a:extLst>
              <a:ext uri="{FF2B5EF4-FFF2-40B4-BE49-F238E27FC236}">
                <a16:creationId xmlns:a16="http://schemas.microsoft.com/office/drawing/2014/main" id="{71307741-ED74-6447-B53D-019A5533A269}"/>
              </a:ext>
            </a:extLst>
          </p:cNvPr>
          <p:cNvPicPr>
            <a:picLocks noChangeAspect="1"/>
          </p:cNvPicPr>
          <p:nvPr userDrawn="1"/>
        </p:nvPicPr>
        <p:blipFill>
          <a:blip r:embed="rId6"/>
          <a:stretch>
            <a:fillRect/>
          </a:stretch>
        </p:blipFill>
        <p:spPr>
          <a:xfrm>
            <a:off x="6819800" y="3111599"/>
            <a:ext cx="1044000" cy="1044000"/>
          </a:xfrm>
          <a:prstGeom prst="rect">
            <a:avLst/>
          </a:prstGeom>
        </p:spPr>
      </p:pic>
      <p:sp>
        <p:nvSpPr>
          <p:cNvPr id="21" name="Content Placeholder 2">
            <a:extLst>
              <a:ext uri="{FF2B5EF4-FFF2-40B4-BE49-F238E27FC236}">
                <a16:creationId xmlns:a16="http://schemas.microsoft.com/office/drawing/2014/main" id="{8980240C-ACB7-0D44-BB65-D428466BC8AA}"/>
              </a:ext>
            </a:extLst>
          </p:cNvPr>
          <p:cNvSpPr>
            <a:spLocks noGrp="1"/>
          </p:cNvSpPr>
          <p:nvPr>
            <p:ph idx="13" hasCustomPrompt="1"/>
          </p:nvPr>
        </p:nvSpPr>
        <p:spPr>
          <a:xfrm>
            <a:off x="6908800" y="2133600"/>
            <a:ext cx="4724400" cy="775448"/>
          </a:xfrm>
          <a:prstGeom prst="rect">
            <a:avLst/>
          </a:prstGeom>
        </p:spPr>
        <p:txBody>
          <a:bodyPr/>
          <a:lstStyle>
            <a:lvl1pPr marL="0" indent="0">
              <a:buFontTx/>
              <a:buNone/>
              <a:defRPr b="0" i="0">
                <a:solidFill>
                  <a:srgbClr val="4FAFE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Subtitle – Arial (24pt)</a:t>
            </a:r>
          </a:p>
        </p:txBody>
      </p:sp>
      <p:sp>
        <p:nvSpPr>
          <p:cNvPr id="20" name="Text Placeholder 29">
            <a:extLst>
              <a:ext uri="{FF2B5EF4-FFF2-40B4-BE49-F238E27FC236}">
                <a16:creationId xmlns:a16="http://schemas.microsoft.com/office/drawing/2014/main" id="{D2D4B0AC-9B2D-ED41-9859-221B93DEFB5A}"/>
              </a:ext>
            </a:extLst>
          </p:cNvPr>
          <p:cNvSpPr>
            <a:spLocks noGrp="1"/>
          </p:cNvSpPr>
          <p:nvPr>
            <p:ph type="body" sz="quarter" idx="22" hasCustomPrompt="1"/>
          </p:nvPr>
        </p:nvSpPr>
        <p:spPr>
          <a:xfrm>
            <a:off x="10141922" y="3309743"/>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sp>
        <p:nvSpPr>
          <p:cNvPr id="23" name="Text Placeholder 29">
            <a:extLst>
              <a:ext uri="{FF2B5EF4-FFF2-40B4-BE49-F238E27FC236}">
                <a16:creationId xmlns:a16="http://schemas.microsoft.com/office/drawing/2014/main" id="{18E1B838-2245-FD42-8DA4-8A843CBA28DF}"/>
              </a:ext>
            </a:extLst>
          </p:cNvPr>
          <p:cNvSpPr>
            <a:spLocks noGrp="1"/>
          </p:cNvSpPr>
          <p:nvPr>
            <p:ph type="body" sz="quarter" idx="23" hasCustomPrompt="1"/>
          </p:nvPr>
        </p:nvSpPr>
        <p:spPr>
          <a:xfrm>
            <a:off x="7885739" y="4651526"/>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sp>
        <p:nvSpPr>
          <p:cNvPr id="24" name="Text Placeholder 29">
            <a:extLst>
              <a:ext uri="{FF2B5EF4-FFF2-40B4-BE49-F238E27FC236}">
                <a16:creationId xmlns:a16="http://schemas.microsoft.com/office/drawing/2014/main" id="{A75B8ABC-F9EF-7F4D-8BD4-53ABF13CD639}"/>
              </a:ext>
            </a:extLst>
          </p:cNvPr>
          <p:cNvSpPr>
            <a:spLocks noGrp="1"/>
          </p:cNvSpPr>
          <p:nvPr>
            <p:ph type="body" sz="quarter" idx="24" hasCustomPrompt="1"/>
          </p:nvPr>
        </p:nvSpPr>
        <p:spPr>
          <a:xfrm>
            <a:off x="10141922" y="4651526"/>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sp>
        <p:nvSpPr>
          <p:cNvPr id="29" name="Slide Number Placeholder 5">
            <a:extLst>
              <a:ext uri="{FF2B5EF4-FFF2-40B4-BE49-F238E27FC236}">
                <a16:creationId xmlns:a16="http://schemas.microsoft.com/office/drawing/2014/main" id="{813A738A-BA33-5647-862D-FA5EDD2293E6}"/>
              </a:ext>
            </a:extLst>
          </p:cNvPr>
          <p:cNvSpPr>
            <a:spLocks noGrp="1"/>
          </p:cNvSpPr>
          <p:nvPr>
            <p:ph type="sldNum" sz="quarter" idx="12"/>
          </p:nvPr>
        </p:nvSpPr>
        <p:spPr>
          <a:xfrm>
            <a:off x="8978900" y="6097587"/>
            <a:ext cx="2743200" cy="365125"/>
          </a:xfrm>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F38322CC-3195-5541-9AE0-EB42031DDA1B}" type="slidenum">
              <a:rPr lang="en-US" smtClean="0"/>
              <a:pPr/>
              <a:t>‹#›</a:t>
            </a:fld>
            <a:endParaRPr lang="en-US" dirty="0"/>
          </a:p>
        </p:txBody>
      </p:sp>
      <p:sp>
        <p:nvSpPr>
          <p:cNvPr id="35" name="Title Placeholder 1">
            <a:extLst>
              <a:ext uri="{FF2B5EF4-FFF2-40B4-BE49-F238E27FC236}">
                <a16:creationId xmlns:a16="http://schemas.microsoft.com/office/drawing/2014/main" id="{D143F2B3-A3A1-D345-BB41-94834FDB41D4}"/>
              </a:ext>
            </a:extLst>
          </p:cNvPr>
          <p:cNvSpPr>
            <a:spLocks noGrp="1"/>
          </p:cNvSpPr>
          <p:nvPr>
            <p:ph type="title" hasCustomPrompt="1"/>
          </p:nvPr>
        </p:nvSpPr>
        <p:spPr>
          <a:xfrm>
            <a:off x="1651000" y="-12691"/>
            <a:ext cx="8281670" cy="1703380"/>
          </a:xfrm>
          <a:prstGeom prst="rect">
            <a:avLst/>
          </a:prstGeom>
          <a:noFill/>
        </p:spPr>
        <p:txBody>
          <a:bodyPr vert="horz" lIns="91440" tIns="45720" rIns="91440" bIns="45720" rtlCol="0" anchor="ctr">
            <a:noAutofit/>
          </a:bodyPr>
          <a:lstStyle/>
          <a:p>
            <a:r>
              <a:rPr lang="en-US" dirty="0"/>
              <a:t>Arial – 36pt</a:t>
            </a:r>
          </a:p>
        </p:txBody>
      </p:sp>
      <p:cxnSp>
        <p:nvCxnSpPr>
          <p:cNvPr id="36" name="Straight Connector 35">
            <a:extLst>
              <a:ext uri="{FF2B5EF4-FFF2-40B4-BE49-F238E27FC236}">
                <a16:creationId xmlns:a16="http://schemas.microsoft.com/office/drawing/2014/main" id="{F35909A6-E83F-914E-84A4-0BBB48D9D1DA}"/>
              </a:ext>
            </a:extLst>
          </p:cNvPr>
          <p:cNvCxnSpPr>
            <a:cxnSpLocks/>
          </p:cNvCxnSpPr>
          <p:nvPr userDrawn="1"/>
        </p:nvCxnSpPr>
        <p:spPr>
          <a:xfrm>
            <a:off x="1638643" y="6097587"/>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39" name="Content Placeholder 23">
            <a:extLst>
              <a:ext uri="{FF2B5EF4-FFF2-40B4-BE49-F238E27FC236}">
                <a16:creationId xmlns:a16="http://schemas.microsoft.com/office/drawing/2014/main" id="{9427072F-A516-534A-8401-C2330BC4E20F}"/>
              </a:ext>
            </a:extLst>
          </p:cNvPr>
          <p:cNvSpPr>
            <a:spLocks noGrp="1"/>
          </p:cNvSpPr>
          <p:nvPr>
            <p:ph sz="quarter" idx="25" hasCustomPrompt="1"/>
          </p:nvPr>
        </p:nvSpPr>
        <p:spPr>
          <a:xfrm>
            <a:off x="1638643" y="2125663"/>
            <a:ext cx="4807877" cy="3509962"/>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sp>
        <p:nvSpPr>
          <p:cNvPr id="18" name="TextBox 17">
            <a:extLst>
              <a:ext uri="{FF2B5EF4-FFF2-40B4-BE49-F238E27FC236}">
                <a16:creationId xmlns:a16="http://schemas.microsoft.com/office/drawing/2014/main" id="{6C921E53-88CE-C54F-B5AB-EF8B26620BAF}"/>
              </a:ext>
            </a:extLst>
          </p:cNvPr>
          <p:cNvSpPr txBox="1"/>
          <p:nvPr userDrawn="1"/>
        </p:nvSpPr>
        <p:spPr>
          <a:xfrm>
            <a:off x="1549174" y="6191726"/>
            <a:ext cx="4012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p:txBody>
      </p:sp>
    </p:spTree>
    <p:extLst>
      <p:ext uri="{BB962C8B-B14F-4D97-AF65-F5344CB8AC3E}">
        <p14:creationId xmlns:p14="http://schemas.microsoft.com/office/powerpoint/2010/main" val="363843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 imag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F6C92E-6CE1-194D-819F-A993148CA850}"/>
              </a:ext>
            </a:extLst>
          </p:cNvPr>
          <p:cNvPicPr>
            <a:picLocks noChangeAspect="1"/>
          </p:cNvPicPr>
          <p:nvPr userDrawn="1"/>
        </p:nvPicPr>
        <p:blipFill>
          <a:blip r:embed="rId2"/>
          <a:srcRect/>
          <a:stretch/>
        </p:blipFill>
        <p:spPr>
          <a:xfrm>
            <a:off x="0" y="0"/>
            <a:ext cx="12192000" cy="6858000"/>
          </a:xfrm>
          <a:prstGeom prst="rect">
            <a:avLst/>
          </a:prstGeom>
        </p:spPr>
      </p:pic>
      <p:sp>
        <p:nvSpPr>
          <p:cNvPr id="11" name="Picture Placeholder 22">
            <a:extLst>
              <a:ext uri="{FF2B5EF4-FFF2-40B4-BE49-F238E27FC236}">
                <a16:creationId xmlns:a16="http://schemas.microsoft.com/office/drawing/2014/main" id="{51724419-F7EF-E14C-B4DB-9D7A93B9CC50}"/>
              </a:ext>
            </a:extLst>
          </p:cNvPr>
          <p:cNvSpPr>
            <a:spLocks noGrp="1"/>
          </p:cNvSpPr>
          <p:nvPr>
            <p:ph type="pic" sz="quarter" idx="14"/>
          </p:nvPr>
        </p:nvSpPr>
        <p:spPr>
          <a:xfrm>
            <a:off x="6908800" y="2133599"/>
            <a:ext cx="4724400" cy="3568700"/>
          </a:xfrm>
          <a:prstGeom prst="rect">
            <a:avLst/>
          </a:prstGeom>
        </p:spPr>
        <p:txBody>
          <a:bodyPr/>
          <a:lstStyle/>
          <a:p>
            <a:r>
              <a:rPr lang="en-US" dirty="0"/>
              <a:t>Drag picture to placeholder or click icon to add</a:t>
            </a:r>
          </a:p>
        </p:txBody>
      </p:sp>
      <p:sp>
        <p:nvSpPr>
          <p:cNvPr id="16" name="Slide Number Placeholder 5">
            <a:extLst>
              <a:ext uri="{FF2B5EF4-FFF2-40B4-BE49-F238E27FC236}">
                <a16:creationId xmlns:a16="http://schemas.microsoft.com/office/drawing/2014/main" id="{BF171686-2308-3947-ACF4-709DB8072244}"/>
              </a:ext>
            </a:extLst>
          </p:cNvPr>
          <p:cNvSpPr>
            <a:spLocks noGrp="1"/>
          </p:cNvSpPr>
          <p:nvPr>
            <p:ph type="sldNum" sz="quarter" idx="12"/>
          </p:nvPr>
        </p:nvSpPr>
        <p:spPr>
          <a:xfrm>
            <a:off x="8978900" y="6097587"/>
            <a:ext cx="2743200" cy="365125"/>
          </a:xfrm>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F38322CC-3195-5541-9AE0-EB42031DDA1B}" type="slidenum">
              <a:rPr lang="en-US" smtClean="0"/>
              <a:pPr/>
              <a:t>‹#›</a:t>
            </a:fld>
            <a:endParaRPr lang="en-US" dirty="0"/>
          </a:p>
        </p:txBody>
      </p:sp>
      <p:sp>
        <p:nvSpPr>
          <p:cNvPr id="21" name="Title Placeholder 1">
            <a:extLst>
              <a:ext uri="{FF2B5EF4-FFF2-40B4-BE49-F238E27FC236}">
                <a16:creationId xmlns:a16="http://schemas.microsoft.com/office/drawing/2014/main" id="{BE51488B-78A0-D547-9C62-F68C6C348200}"/>
              </a:ext>
            </a:extLst>
          </p:cNvPr>
          <p:cNvSpPr>
            <a:spLocks noGrp="1"/>
          </p:cNvSpPr>
          <p:nvPr>
            <p:ph type="title" hasCustomPrompt="1"/>
          </p:nvPr>
        </p:nvSpPr>
        <p:spPr>
          <a:xfrm>
            <a:off x="1651000" y="-12691"/>
            <a:ext cx="8224520" cy="1703380"/>
          </a:xfrm>
          <a:prstGeom prst="rect">
            <a:avLst/>
          </a:prstGeom>
          <a:noFill/>
        </p:spPr>
        <p:txBody>
          <a:bodyPr vert="horz" lIns="91440" tIns="45720" rIns="91440" bIns="45720" rtlCol="0" anchor="ctr">
            <a:noAutofit/>
          </a:bodyPr>
          <a:lstStyle/>
          <a:p>
            <a:r>
              <a:rPr lang="en-US" dirty="0"/>
              <a:t>Arial – 36pt</a:t>
            </a:r>
          </a:p>
        </p:txBody>
      </p:sp>
      <p:cxnSp>
        <p:nvCxnSpPr>
          <p:cNvPr id="22" name="Straight Connector 21">
            <a:extLst>
              <a:ext uri="{FF2B5EF4-FFF2-40B4-BE49-F238E27FC236}">
                <a16:creationId xmlns:a16="http://schemas.microsoft.com/office/drawing/2014/main" id="{42A4B064-F0DE-854C-9BD6-7A22E108F741}"/>
              </a:ext>
            </a:extLst>
          </p:cNvPr>
          <p:cNvCxnSpPr>
            <a:cxnSpLocks/>
          </p:cNvCxnSpPr>
          <p:nvPr userDrawn="1"/>
        </p:nvCxnSpPr>
        <p:spPr>
          <a:xfrm>
            <a:off x="1638643" y="6097587"/>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4" name="Content Placeholder 23">
            <a:extLst>
              <a:ext uri="{FF2B5EF4-FFF2-40B4-BE49-F238E27FC236}">
                <a16:creationId xmlns:a16="http://schemas.microsoft.com/office/drawing/2014/main" id="{73D59863-2F7D-7244-B650-D82FF8AC927F}"/>
              </a:ext>
            </a:extLst>
          </p:cNvPr>
          <p:cNvSpPr>
            <a:spLocks noGrp="1"/>
          </p:cNvSpPr>
          <p:nvPr>
            <p:ph sz="quarter" idx="25" hasCustomPrompt="1"/>
          </p:nvPr>
        </p:nvSpPr>
        <p:spPr>
          <a:xfrm>
            <a:off x="1638643" y="2125663"/>
            <a:ext cx="4807877" cy="3509962"/>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sp>
        <p:nvSpPr>
          <p:cNvPr id="9" name="TextBox 8">
            <a:extLst>
              <a:ext uri="{FF2B5EF4-FFF2-40B4-BE49-F238E27FC236}">
                <a16:creationId xmlns:a16="http://schemas.microsoft.com/office/drawing/2014/main" id="{86238049-3187-C74D-8D9A-12ACC398B8B2}"/>
              </a:ext>
            </a:extLst>
          </p:cNvPr>
          <p:cNvSpPr txBox="1"/>
          <p:nvPr userDrawn="1"/>
        </p:nvSpPr>
        <p:spPr>
          <a:xfrm>
            <a:off x="1549174" y="6191726"/>
            <a:ext cx="4012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p:txBody>
      </p:sp>
    </p:spTree>
    <p:extLst>
      <p:ext uri="{BB962C8B-B14F-4D97-AF65-F5344CB8AC3E}">
        <p14:creationId xmlns:p14="http://schemas.microsoft.com/office/powerpoint/2010/main" val="147378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F1B1ED-6467-5947-8FDE-100395256F1E}"/>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DD5E2134-E7A7-3244-976A-3779142DC23A}"/>
              </a:ext>
            </a:extLst>
          </p:cNvPr>
          <p:cNvSpPr>
            <a:spLocks noGrp="1"/>
          </p:cNvSpPr>
          <p:nvPr>
            <p:ph type="sldNum" sz="quarter" idx="12"/>
          </p:nvPr>
        </p:nvSpPr>
        <p:spPr>
          <a:xfrm>
            <a:off x="8978900" y="6097587"/>
            <a:ext cx="2743200" cy="365125"/>
          </a:xfrm>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F38322CC-3195-5541-9AE0-EB42031DDA1B}" type="slidenum">
              <a:rPr lang="en-US" smtClean="0"/>
              <a:pPr/>
              <a:t>‹#›</a:t>
            </a:fld>
            <a:endParaRPr lang="en-US" dirty="0"/>
          </a:p>
        </p:txBody>
      </p:sp>
      <p:sp>
        <p:nvSpPr>
          <p:cNvPr id="18" name="Title Placeholder 1">
            <a:extLst>
              <a:ext uri="{FF2B5EF4-FFF2-40B4-BE49-F238E27FC236}">
                <a16:creationId xmlns:a16="http://schemas.microsoft.com/office/drawing/2014/main" id="{5D2364AC-542E-F144-8CED-A71F2679C8D3}"/>
              </a:ext>
            </a:extLst>
          </p:cNvPr>
          <p:cNvSpPr>
            <a:spLocks noGrp="1"/>
          </p:cNvSpPr>
          <p:nvPr>
            <p:ph type="title" hasCustomPrompt="1"/>
          </p:nvPr>
        </p:nvSpPr>
        <p:spPr>
          <a:xfrm>
            <a:off x="1651000" y="-12691"/>
            <a:ext cx="8224520" cy="1703380"/>
          </a:xfrm>
          <a:prstGeom prst="rect">
            <a:avLst/>
          </a:prstGeom>
          <a:noFill/>
        </p:spPr>
        <p:txBody>
          <a:bodyPr vert="horz" lIns="91440" tIns="45720" rIns="91440" bIns="45720" rtlCol="0" anchor="ctr">
            <a:noAutofit/>
          </a:bodyPr>
          <a:lstStyle/>
          <a:p>
            <a:r>
              <a:rPr lang="en-US" dirty="0"/>
              <a:t>Arial – 36pt</a:t>
            </a:r>
          </a:p>
        </p:txBody>
      </p:sp>
      <p:cxnSp>
        <p:nvCxnSpPr>
          <p:cNvPr id="19" name="Straight Connector 18">
            <a:extLst>
              <a:ext uri="{FF2B5EF4-FFF2-40B4-BE49-F238E27FC236}">
                <a16:creationId xmlns:a16="http://schemas.microsoft.com/office/drawing/2014/main" id="{42EF6604-15EC-D64E-B74C-D5FB1DB49A83}"/>
              </a:ext>
            </a:extLst>
          </p:cNvPr>
          <p:cNvCxnSpPr>
            <a:cxnSpLocks/>
          </p:cNvCxnSpPr>
          <p:nvPr userDrawn="1"/>
        </p:nvCxnSpPr>
        <p:spPr>
          <a:xfrm>
            <a:off x="1638643" y="6097587"/>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3">
            <a:extLst>
              <a:ext uri="{FF2B5EF4-FFF2-40B4-BE49-F238E27FC236}">
                <a16:creationId xmlns:a16="http://schemas.microsoft.com/office/drawing/2014/main" id="{19B4940F-ABB1-B14E-AEEE-3CF53F57D836}"/>
              </a:ext>
            </a:extLst>
          </p:cNvPr>
          <p:cNvSpPr>
            <a:spLocks noGrp="1"/>
          </p:cNvSpPr>
          <p:nvPr>
            <p:ph sz="quarter" idx="25" hasCustomPrompt="1"/>
          </p:nvPr>
        </p:nvSpPr>
        <p:spPr>
          <a:xfrm>
            <a:off x="1638643" y="2125663"/>
            <a:ext cx="4807877" cy="3509962"/>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sp>
        <p:nvSpPr>
          <p:cNvPr id="23" name="Content Placeholder 23">
            <a:extLst>
              <a:ext uri="{FF2B5EF4-FFF2-40B4-BE49-F238E27FC236}">
                <a16:creationId xmlns:a16="http://schemas.microsoft.com/office/drawing/2014/main" id="{0D3D2C97-A4DE-9B42-9962-BF271034B4D9}"/>
              </a:ext>
            </a:extLst>
          </p:cNvPr>
          <p:cNvSpPr>
            <a:spLocks noGrp="1"/>
          </p:cNvSpPr>
          <p:nvPr>
            <p:ph sz="quarter" idx="26" hasCustomPrompt="1"/>
          </p:nvPr>
        </p:nvSpPr>
        <p:spPr>
          <a:xfrm>
            <a:off x="6873583" y="2125663"/>
            <a:ext cx="4807877" cy="3509962"/>
          </a:xfrm>
        </p:spPr>
        <p:txBody>
          <a:bodyPr/>
          <a:lstStyle>
            <a:lvl1pPr>
              <a:defRPr/>
            </a:lvl1pPr>
            <a:lvl2pPr>
              <a:defRPr/>
            </a:lvl2pPr>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sp>
        <p:nvSpPr>
          <p:cNvPr id="10" name="TextBox 9">
            <a:extLst>
              <a:ext uri="{FF2B5EF4-FFF2-40B4-BE49-F238E27FC236}">
                <a16:creationId xmlns:a16="http://schemas.microsoft.com/office/drawing/2014/main" id="{A00E250C-D60C-744C-8ED0-F215F43D4F0A}"/>
              </a:ext>
            </a:extLst>
          </p:cNvPr>
          <p:cNvSpPr txBox="1"/>
          <p:nvPr userDrawn="1"/>
        </p:nvSpPr>
        <p:spPr>
          <a:xfrm>
            <a:off x="1549174" y="6191726"/>
            <a:ext cx="4012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p:txBody>
      </p:sp>
    </p:spTree>
    <p:extLst>
      <p:ext uri="{BB962C8B-B14F-4D97-AF65-F5344CB8AC3E}">
        <p14:creationId xmlns:p14="http://schemas.microsoft.com/office/powerpoint/2010/main" val="1806716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4D2C07-F49B-2F43-80F0-6C53FBAD7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B279301A-6E4D-494B-9D76-797A09CCD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COMP Winter School 2021</a:t>
            </a:r>
            <a:endParaRPr lang="en-US" dirty="0"/>
          </a:p>
        </p:txBody>
      </p:sp>
      <p:sp>
        <p:nvSpPr>
          <p:cNvPr id="6" name="Slide Number Placeholder 5">
            <a:extLst>
              <a:ext uri="{FF2B5EF4-FFF2-40B4-BE49-F238E27FC236}">
                <a16:creationId xmlns:a16="http://schemas.microsoft.com/office/drawing/2014/main" id="{5BBCBF99-372A-3343-8B57-DAAD4F8CC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38322CC-3195-5541-9AE0-EB42031DDA1B}" type="slidenum">
              <a:rPr lang="en-US" smtClean="0"/>
              <a:pPr/>
              <a:t>‹#›</a:t>
            </a:fld>
            <a:endParaRPr lang="en-US" dirty="0"/>
          </a:p>
        </p:txBody>
      </p:sp>
      <p:sp>
        <p:nvSpPr>
          <p:cNvPr id="7" name="Title Placeholder 1">
            <a:extLst>
              <a:ext uri="{FF2B5EF4-FFF2-40B4-BE49-F238E27FC236}">
                <a16:creationId xmlns:a16="http://schemas.microsoft.com/office/drawing/2014/main" id="{411E846B-F0F7-354C-9DBE-F9A590BE4554}"/>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Autofit/>
          </a:bodyPr>
          <a:lstStyle/>
          <a:p>
            <a:r>
              <a:rPr lang="en-US" dirty="0"/>
              <a:t>Click to edit Master title style</a:t>
            </a:r>
          </a:p>
        </p:txBody>
      </p:sp>
      <p:sp>
        <p:nvSpPr>
          <p:cNvPr id="9" name="Text Placeholder 8">
            <a:extLst>
              <a:ext uri="{FF2B5EF4-FFF2-40B4-BE49-F238E27FC236}">
                <a16:creationId xmlns:a16="http://schemas.microsoft.com/office/drawing/2014/main" id="{B794554E-8D21-CB46-A44E-34AA99560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 Arial 16pt</a:t>
            </a:r>
          </a:p>
          <a:p>
            <a:pPr lvl="4"/>
            <a:r>
              <a:rPr lang="en-US" dirty="0"/>
              <a:t>Fifth Level Text – Arial 16pt</a:t>
            </a:r>
          </a:p>
        </p:txBody>
      </p:sp>
    </p:spTree>
    <p:extLst>
      <p:ext uri="{BB962C8B-B14F-4D97-AF65-F5344CB8AC3E}">
        <p14:creationId xmlns:p14="http://schemas.microsoft.com/office/powerpoint/2010/main" val="4143102598"/>
      </p:ext>
    </p:extLst>
  </p:cSld>
  <p:clrMap bg1="lt1" tx1="dk1" bg2="lt2" tx2="dk2" accent1="accent1" accent2="accent2" accent3="accent3" accent4="accent4" accent5="accent5" accent6="accent6" hlink="hlink" folHlink="folHlink"/>
  <p:sldLayoutIdLst>
    <p:sldLayoutId id="2147483654" r:id="rId1"/>
    <p:sldLayoutId id="2147483659" r:id="rId2"/>
    <p:sldLayoutId id="2147483657" r:id="rId3"/>
    <p:sldLayoutId id="2147483655" r:id="rId4"/>
    <p:sldLayoutId id="2147483658" r:id="rId5"/>
    <p:sldLayoutId id="2147483656" r:id="rId6"/>
  </p:sldLayoutIdLst>
  <p:hf hdr="0" dt="0"/>
  <p:txStyles>
    <p:title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342900" marR="0" indent="-342900" algn="l" defTabSz="914400" rtl="0" eaLnBrk="1" fontAlgn="auto" latinLnBrk="0" hangingPunct="1">
        <a:lnSpc>
          <a:spcPts val="2880"/>
        </a:lnSpc>
        <a:spcBef>
          <a:spcPts val="10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1257300" marR="0" indent="-342900" algn="l" defTabSz="914400" rtl="0" eaLnBrk="1" fontAlgn="auto" latinLnBrk="0" hangingPunct="1">
        <a:lnSpc>
          <a:spcPct val="90000"/>
        </a:lnSpc>
        <a:spcBef>
          <a:spcPts val="500"/>
        </a:spcBef>
        <a:spcAft>
          <a:spcPts val="0"/>
        </a:spcAft>
        <a:buClr>
          <a:schemeClr val="tx1"/>
        </a:buClr>
        <a:buSzTx/>
        <a:buFont typeface="Arial"/>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12.png"/><Relationship Id="rId4" Type="http://schemas.microsoft.com/office/2014/relationships/chartEx" Target="../charts/chartEx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D3CC80B-9011-E04A-B950-0084CDBF5E49}"/>
              </a:ext>
            </a:extLst>
          </p:cNvPr>
          <p:cNvSpPr>
            <a:spLocks noGrp="1"/>
          </p:cNvSpPr>
          <p:nvPr>
            <p:ph type="title"/>
          </p:nvPr>
        </p:nvSpPr>
        <p:spPr>
          <a:xfrm>
            <a:off x="1199456" y="2189285"/>
            <a:ext cx="6654794" cy="2516591"/>
          </a:xfrm>
        </p:spPr>
        <p:txBody>
          <a:bodyPr>
            <a:noAutofit/>
          </a:bodyPr>
          <a:lstStyle/>
          <a:p>
            <a:r>
              <a:rPr lang="en-CA" sz="3600" dirty="0"/>
              <a:t>Use of hydrogel tissue spacer for prostate SBRT: </a:t>
            </a:r>
            <a:r>
              <a:rPr lang="en-CA" sz="3600" dirty="0" err="1"/>
              <a:t>Dosimetric</a:t>
            </a:r>
            <a:r>
              <a:rPr lang="en-CA" sz="3600" dirty="0"/>
              <a:t> and toxicity review of a single institution experience</a:t>
            </a:r>
            <a:endParaRPr lang="en-US" sz="3600" dirty="0"/>
          </a:p>
        </p:txBody>
      </p:sp>
      <p:sp>
        <p:nvSpPr>
          <p:cNvPr id="14" name="Subtitle 13">
            <a:extLst>
              <a:ext uri="{FF2B5EF4-FFF2-40B4-BE49-F238E27FC236}">
                <a16:creationId xmlns:a16="http://schemas.microsoft.com/office/drawing/2014/main" id="{05D2E2BB-81C9-0F49-9839-310DF6BE0A30}"/>
              </a:ext>
            </a:extLst>
          </p:cNvPr>
          <p:cNvSpPr>
            <a:spLocks noGrp="1"/>
          </p:cNvSpPr>
          <p:nvPr>
            <p:ph type="subTitle" idx="1"/>
          </p:nvPr>
        </p:nvSpPr>
        <p:spPr>
          <a:xfrm>
            <a:off x="1199456" y="4878125"/>
            <a:ext cx="5580035" cy="829947"/>
          </a:xfrm>
        </p:spPr>
        <p:txBody>
          <a:bodyPr>
            <a:normAutofit/>
          </a:bodyPr>
          <a:lstStyle/>
          <a:p>
            <a:r>
              <a:rPr lang="en-US" dirty="0"/>
              <a:t>W Koll, C Neath, J Vestby, H Norton, C Wilcox, C Black and K Sixel</a:t>
            </a:r>
            <a:endParaRPr lang="en-CA" dirty="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399573"/>
      </p:ext>
    </p:extLst>
  </p:cSld>
  <p:clrMapOvr>
    <a:masterClrMapping/>
  </p:clrMapOvr>
  <mc:AlternateContent xmlns:mc="http://schemas.openxmlformats.org/markup-compatibility/2006" xmlns:p14="http://schemas.microsoft.com/office/powerpoint/2010/main">
    <mc:Choice Requires="p14">
      <p:transition spd="slow" p14:dur="2000" advTm="17841"/>
    </mc:Choice>
    <mc:Fallback xmlns="">
      <p:transition spd="slow" advTm="17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FF045-6C7A-E94E-BE27-D2F7301D8B2F}"/>
              </a:ext>
            </a:extLst>
          </p:cNvPr>
          <p:cNvSpPr>
            <a:spLocks noGrp="1"/>
          </p:cNvSpPr>
          <p:nvPr>
            <p:ph type="sldNum" sz="quarter" idx="12"/>
          </p:nvPr>
        </p:nvSpPr>
        <p:spPr/>
        <p:txBody>
          <a:bodyPr/>
          <a:lstStyle/>
          <a:p>
            <a:fld id="{F38322CC-3195-5541-9AE0-EB42031DDA1B}" type="slidenum">
              <a:rPr lang="en-US" smtClean="0"/>
              <a:pPr/>
              <a:t>2</a:t>
            </a:fld>
            <a:endParaRPr lang="en-US" dirty="0"/>
          </a:p>
        </p:txBody>
      </p:sp>
      <p:sp>
        <p:nvSpPr>
          <p:cNvPr id="4" name="Title 3">
            <a:extLst>
              <a:ext uri="{FF2B5EF4-FFF2-40B4-BE49-F238E27FC236}">
                <a16:creationId xmlns:a16="http://schemas.microsoft.com/office/drawing/2014/main" id="{5D572CA0-7056-774D-B32D-3DE65B41C668}"/>
              </a:ext>
            </a:extLst>
          </p:cNvPr>
          <p:cNvSpPr>
            <a:spLocks noGrp="1"/>
          </p:cNvSpPr>
          <p:nvPr>
            <p:ph type="title"/>
          </p:nvPr>
        </p:nvSpPr>
        <p:spPr/>
        <p:txBody>
          <a:bodyPr/>
          <a:lstStyle/>
          <a:p>
            <a:r>
              <a:rPr lang="en-US" dirty="0"/>
              <a:t>Introduction</a:t>
            </a:r>
          </a:p>
        </p:txBody>
      </p:sp>
      <p:sp>
        <p:nvSpPr>
          <p:cNvPr id="7" name="Content Placeholder 6">
            <a:extLst>
              <a:ext uri="{FF2B5EF4-FFF2-40B4-BE49-F238E27FC236}">
                <a16:creationId xmlns:a16="http://schemas.microsoft.com/office/drawing/2014/main" id="{908E7F0A-847E-B34E-81E7-7349767C346C}"/>
              </a:ext>
            </a:extLst>
          </p:cNvPr>
          <p:cNvSpPr>
            <a:spLocks noGrp="1"/>
          </p:cNvSpPr>
          <p:nvPr>
            <p:ph sz="quarter" idx="13"/>
          </p:nvPr>
        </p:nvSpPr>
        <p:spPr>
          <a:xfrm>
            <a:off x="1638643" y="2125663"/>
            <a:ext cx="10197757" cy="3791560"/>
          </a:xfrm>
        </p:spPr>
        <p:txBody>
          <a:bodyPr>
            <a:normAutofit fontScale="85000" lnSpcReduction="10000"/>
          </a:bodyPr>
          <a:lstStyle/>
          <a:p>
            <a:r>
              <a:rPr lang="en-US" sz="2400" dirty="0"/>
              <a:t>Insertion of a hydrogel tissue spacer between the prostate and the rectum increases the distance between these organs and allows dose to fall off in the spacer, resulting in lower rectal dose without compromising target dose during prostate radiation therapy</a:t>
            </a:r>
          </a:p>
          <a:p>
            <a:r>
              <a:rPr lang="en-US" sz="2400" dirty="0"/>
              <a:t>The Durham Regional Cancer Centre (DRCC) at </a:t>
            </a:r>
            <a:r>
              <a:rPr lang="en-US" sz="2400" dirty="0" err="1"/>
              <a:t>Lakeridge</a:t>
            </a:r>
            <a:r>
              <a:rPr lang="en-US" sz="2400" dirty="0"/>
              <a:t> Health has used hydrogel for prostate patients undergoing stereotactic body irradiation (SBRT) since 2018</a:t>
            </a:r>
          </a:p>
          <a:p>
            <a:r>
              <a:rPr lang="en-US" sz="2400" dirty="0"/>
              <a:t>In this review, we evaluate and quantify impact:</a:t>
            </a:r>
          </a:p>
          <a:p>
            <a:pPr lvl="1"/>
            <a:r>
              <a:rPr lang="en-US" dirty="0"/>
              <a:t>Rectal doses with and without hydrogel</a:t>
            </a:r>
          </a:p>
          <a:p>
            <a:pPr lvl="1"/>
            <a:r>
              <a:rPr lang="en-US" dirty="0"/>
              <a:t>Symptom burden, quality of life and patient reported outcomes </a:t>
            </a:r>
          </a:p>
          <a:p>
            <a:pPr lvl="1"/>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35392046"/>
      </p:ext>
    </p:extLst>
  </p:cSld>
  <p:clrMapOvr>
    <a:masterClrMapping/>
  </p:clrMapOvr>
  <mc:AlternateContent xmlns:mc="http://schemas.openxmlformats.org/markup-compatibility/2006" xmlns:p14="http://schemas.microsoft.com/office/powerpoint/2010/main">
    <mc:Choice Requires="p14">
      <p:transition spd="slow" p14:dur="2000" advTm="67409"/>
    </mc:Choice>
    <mc:Fallback xmlns="">
      <p:transition spd="slow" advTm="67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4"/>
          <a:srcRect t="9427" b="9427"/>
          <a:stretch>
            <a:fillRect/>
          </a:stretch>
        </p:blipFill>
        <p:spPr>
          <a:xfrm>
            <a:off x="8658641" y="1833320"/>
            <a:ext cx="2954042" cy="2231413"/>
          </a:xfrm>
          <a:prstGeom prst="rect">
            <a:avLst/>
          </a:prstGeom>
        </p:spPr>
      </p:pic>
      <p:sp>
        <p:nvSpPr>
          <p:cNvPr id="3" name="Slide Number Placeholder 2">
            <a:extLst>
              <a:ext uri="{FF2B5EF4-FFF2-40B4-BE49-F238E27FC236}">
                <a16:creationId xmlns:a16="http://schemas.microsoft.com/office/drawing/2014/main" id="{7A5FF045-6C7A-E94E-BE27-D2F7301D8B2F}"/>
              </a:ext>
            </a:extLst>
          </p:cNvPr>
          <p:cNvSpPr>
            <a:spLocks noGrp="1"/>
          </p:cNvSpPr>
          <p:nvPr>
            <p:ph type="sldNum" sz="quarter" idx="12"/>
          </p:nvPr>
        </p:nvSpPr>
        <p:spPr/>
        <p:txBody>
          <a:bodyPr/>
          <a:lstStyle/>
          <a:p>
            <a:fld id="{F38322CC-3195-5541-9AE0-EB42031DDA1B}" type="slidenum">
              <a:rPr lang="en-US" smtClean="0"/>
              <a:pPr/>
              <a:t>3</a:t>
            </a:fld>
            <a:endParaRPr lang="en-US" dirty="0"/>
          </a:p>
        </p:txBody>
      </p:sp>
      <p:sp>
        <p:nvSpPr>
          <p:cNvPr id="4" name="Title 3">
            <a:extLst>
              <a:ext uri="{FF2B5EF4-FFF2-40B4-BE49-F238E27FC236}">
                <a16:creationId xmlns:a16="http://schemas.microsoft.com/office/drawing/2014/main" id="{5D572CA0-7056-774D-B32D-3DE65B41C668}"/>
              </a:ext>
            </a:extLst>
          </p:cNvPr>
          <p:cNvSpPr>
            <a:spLocks noGrp="1"/>
          </p:cNvSpPr>
          <p:nvPr>
            <p:ph type="title"/>
          </p:nvPr>
        </p:nvSpPr>
        <p:spPr/>
        <p:txBody>
          <a:bodyPr/>
          <a:lstStyle/>
          <a:p>
            <a:r>
              <a:rPr lang="en-US" dirty="0"/>
              <a:t>Materials and Methods: </a:t>
            </a:r>
            <a:r>
              <a:rPr lang="en-US" dirty="0" err="1"/>
              <a:t>Dosimetric</a:t>
            </a:r>
            <a:r>
              <a:rPr lang="en-US" dirty="0"/>
              <a:t> review</a:t>
            </a:r>
          </a:p>
        </p:txBody>
      </p:sp>
      <p:sp>
        <p:nvSpPr>
          <p:cNvPr id="8" name="Content Placeholder 7"/>
          <p:cNvSpPr>
            <a:spLocks noGrp="1"/>
          </p:cNvSpPr>
          <p:nvPr>
            <p:ph sz="quarter" idx="25"/>
          </p:nvPr>
        </p:nvSpPr>
        <p:spPr>
          <a:xfrm>
            <a:off x="1459523" y="2125663"/>
            <a:ext cx="4986997" cy="3509962"/>
          </a:xfrm>
        </p:spPr>
        <p:txBody>
          <a:bodyPr>
            <a:normAutofit fontScale="92500"/>
          </a:bodyPr>
          <a:lstStyle/>
          <a:p>
            <a:pPr>
              <a:lnSpc>
                <a:spcPct val="100000"/>
              </a:lnSpc>
            </a:pPr>
            <a:r>
              <a:rPr lang="en-US" dirty="0"/>
              <a:t>25 prostate patients treated with SBRT protocol and hydrogel spacer between June 2018 and June 2020</a:t>
            </a:r>
          </a:p>
          <a:p>
            <a:r>
              <a:rPr lang="en-US" dirty="0"/>
              <a:t>36.25Gy/5 fractions; PTV = 0.45cm</a:t>
            </a:r>
          </a:p>
          <a:p>
            <a:pPr>
              <a:lnSpc>
                <a:spcPct val="100000"/>
              </a:lnSpc>
            </a:pPr>
            <a:r>
              <a:rPr lang="en-US" dirty="0"/>
              <a:t>Plans created to meet all protocol criteria</a:t>
            </a:r>
          </a:p>
          <a:p>
            <a:pPr>
              <a:lnSpc>
                <a:spcPct val="100000"/>
              </a:lnSpc>
            </a:pPr>
            <a:r>
              <a:rPr lang="en-US" dirty="0"/>
              <a:t>Protocol sets 3 rectum DVH constraints:</a:t>
            </a:r>
          </a:p>
          <a:p>
            <a:pPr lvl="1">
              <a:lnSpc>
                <a:spcPct val="100000"/>
              </a:lnSpc>
            </a:pPr>
            <a:r>
              <a:rPr lang="en-US" sz="1600" dirty="0"/>
              <a:t>V18.1Gy &lt;50%</a:t>
            </a:r>
          </a:p>
          <a:p>
            <a:pPr lvl="1">
              <a:lnSpc>
                <a:spcPct val="100000"/>
              </a:lnSpc>
            </a:pPr>
            <a:r>
              <a:rPr lang="en-US" sz="1600" dirty="0"/>
              <a:t>V29Gy &lt; 20%</a:t>
            </a:r>
          </a:p>
          <a:p>
            <a:pPr lvl="1">
              <a:lnSpc>
                <a:spcPct val="100000"/>
              </a:lnSpc>
            </a:pPr>
            <a:r>
              <a:rPr lang="en-US" sz="1600" dirty="0"/>
              <a:t>V36Gy &lt; 1cc</a:t>
            </a:r>
          </a:p>
          <a:p>
            <a:endParaRPr lang="en-CA" dirty="0"/>
          </a:p>
        </p:txBody>
      </p:sp>
      <p:pic>
        <p:nvPicPr>
          <p:cNvPr id="10" name="Picture 9"/>
          <p:cNvPicPr>
            <a:picLocks noChangeAspect="1"/>
          </p:cNvPicPr>
          <p:nvPr/>
        </p:nvPicPr>
        <p:blipFill>
          <a:blip r:embed="rId5"/>
          <a:stretch>
            <a:fillRect/>
          </a:stretch>
        </p:blipFill>
        <p:spPr>
          <a:xfrm>
            <a:off x="6931634" y="3716581"/>
            <a:ext cx="2619375" cy="2238375"/>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89609937"/>
      </p:ext>
    </p:extLst>
  </p:cSld>
  <p:clrMapOvr>
    <a:masterClrMapping/>
  </p:clrMapOvr>
  <mc:AlternateContent xmlns:mc="http://schemas.openxmlformats.org/markup-compatibility/2006" xmlns:p14="http://schemas.microsoft.com/office/powerpoint/2010/main">
    <mc:Choice Requires="p14">
      <p:transition spd="slow" p14:dur="2000" advTm="59103"/>
    </mc:Choice>
    <mc:Fallback xmlns="">
      <p:transition spd="slow" advTm="59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FF045-6C7A-E94E-BE27-D2F7301D8B2F}"/>
              </a:ext>
            </a:extLst>
          </p:cNvPr>
          <p:cNvSpPr>
            <a:spLocks noGrp="1"/>
          </p:cNvSpPr>
          <p:nvPr>
            <p:ph type="sldNum" sz="quarter" idx="12"/>
          </p:nvPr>
        </p:nvSpPr>
        <p:spPr/>
        <p:txBody>
          <a:bodyPr/>
          <a:lstStyle/>
          <a:p>
            <a:fld id="{F38322CC-3195-5541-9AE0-EB42031DDA1B}" type="slidenum">
              <a:rPr lang="en-US" smtClean="0"/>
              <a:pPr/>
              <a:t>4</a:t>
            </a:fld>
            <a:endParaRPr lang="en-US" dirty="0"/>
          </a:p>
        </p:txBody>
      </p:sp>
      <p:sp>
        <p:nvSpPr>
          <p:cNvPr id="4" name="Title 3">
            <a:extLst>
              <a:ext uri="{FF2B5EF4-FFF2-40B4-BE49-F238E27FC236}">
                <a16:creationId xmlns:a16="http://schemas.microsoft.com/office/drawing/2014/main" id="{5D572CA0-7056-774D-B32D-3DE65B41C668}"/>
              </a:ext>
            </a:extLst>
          </p:cNvPr>
          <p:cNvSpPr>
            <a:spLocks noGrp="1"/>
          </p:cNvSpPr>
          <p:nvPr>
            <p:ph type="title"/>
          </p:nvPr>
        </p:nvSpPr>
        <p:spPr/>
        <p:txBody>
          <a:bodyPr/>
          <a:lstStyle/>
          <a:p>
            <a:r>
              <a:rPr lang="en-US" dirty="0"/>
              <a:t>Materials and Methods: </a:t>
            </a:r>
            <a:r>
              <a:rPr lang="en-US" dirty="0" err="1"/>
              <a:t>Dosimetric</a:t>
            </a:r>
            <a:r>
              <a:rPr lang="en-US" dirty="0"/>
              <a:t> review</a:t>
            </a:r>
          </a:p>
        </p:txBody>
      </p:sp>
      <p:sp>
        <p:nvSpPr>
          <p:cNvPr id="10" name="Content Placeholder 9"/>
          <p:cNvSpPr>
            <a:spLocks noGrp="1"/>
          </p:cNvSpPr>
          <p:nvPr>
            <p:ph sz="quarter" idx="25"/>
          </p:nvPr>
        </p:nvSpPr>
        <p:spPr>
          <a:xfrm>
            <a:off x="1638643" y="2125663"/>
            <a:ext cx="3970849" cy="3509962"/>
          </a:xfrm>
        </p:spPr>
        <p:txBody>
          <a:bodyPr/>
          <a:lstStyle/>
          <a:p>
            <a:pPr>
              <a:lnSpc>
                <a:spcPct val="100000"/>
              </a:lnSpc>
            </a:pPr>
            <a:r>
              <a:rPr lang="en-US" dirty="0"/>
              <a:t>3 rectum DVH points evaluated against protocol</a:t>
            </a:r>
          </a:p>
          <a:p>
            <a:pPr>
              <a:lnSpc>
                <a:spcPct val="100000"/>
              </a:lnSpc>
            </a:pPr>
            <a:r>
              <a:rPr lang="en-US" dirty="0"/>
              <a:t>Same plan used to asses simulated rectum dose constraints in absence of hydrogel</a:t>
            </a:r>
          </a:p>
          <a:p>
            <a:pPr>
              <a:lnSpc>
                <a:spcPct val="100000"/>
              </a:lnSpc>
            </a:pPr>
            <a:r>
              <a:rPr lang="en-US" dirty="0"/>
              <a:t>Volume of rectum spared quantified</a:t>
            </a:r>
          </a:p>
          <a:p>
            <a:endParaRPr lang="en-CA" dirty="0"/>
          </a:p>
        </p:txBody>
      </p:sp>
      <p:graphicFrame>
        <p:nvGraphicFramePr>
          <p:cNvPr id="5" name="Chart 4"/>
          <p:cNvGraphicFramePr>
            <a:graphicFrameLocks/>
          </p:cNvGraphicFramePr>
          <p:nvPr>
            <p:extLst>
              <p:ext uri="{D42A27DB-BD31-4B8C-83A1-F6EECF244321}">
                <p14:modId xmlns:p14="http://schemas.microsoft.com/office/powerpoint/2010/main" val="1948627223"/>
              </p:ext>
            </p:extLst>
          </p:nvPr>
        </p:nvGraphicFramePr>
        <p:xfrm>
          <a:off x="5179379" y="1859768"/>
          <a:ext cx="6418385" cy="396899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21406926"/>
      </p:ext>
    </p:extLst>
  </p:cSld>
  <p:clrMapOvr>
    <a:masterClrMapping/>
  </p:clrMapOvr>
  <mc:AlternateContent xmlns:mc="http://schemas.openxmlformats.org/markup-compatibility/2006" xmlns:p14="http://schemas.microsoft.com/office/powerpoint/2010/main">
    <mc:Choice Requires="p14">
      <p:transition spd="slow" p14:dur="2000" advTm="42703"/>
    </mc:Choice>
    <mc:Fallback xmlns="">
      <p:transition spd="slow" advTm="42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FF045-6C7A-E94E-BE27-D2F7301D8B2F}"/>
              </a:ext>
            </a:extLst>
          </p:cNvPr>
          <p:cNvSpPr>
            <a:spLocks noGrp="1"/>
          </p:cNvSpPr>
          <p:nvPr>
            <p:ph type="sldNum" sz="quarter" idx="12"/>
          </p:nvPr>
        </p:nvSpPr>
        <p:spPr/>
        <p:txBody>
          <a:bodyPr/>
          <a:lstStyle/>
          <a:p>
            <a:fld id="{F38322CC-3195-5541-9AE0-EB42031DDA1B}" type="slidenum">
              <a:rPr lang="en-US" smtClean="0"/>
              <a:pPr/>
              <a:t>5</a:t>
            </a:fld>
            <a:endParaRPr lang="en-US" dirty="0"/>
          </a:p>
        </p:txBody>
      </p:sp>
      <p:sp>
        <p:nvSpPr>
          <p:cNvPr id="4" name="Title 3">
            <a:extLst>
              <a:ext uri="{FF2B5EF4-FFF2-40B4-BE49-F238E27FC236}">
                <a16:creationId xmlns:a16="http://schemas.microsoft.com/office/drawing/2014/main" id="{5D572CA0-7056-774D-B32D-3DE65B41C668}"/>
              </a:ext>
            </a:extLst>
          </p:cNvPr>
          <p:cNvSpPr>
            <a:spLocks noGrp="1"/>
          </p:cNvSpPr>
          <p:nvPr>
            <p:ph type="title"/>
          </p:nvPr>
        </p:nvSpPr>
        <p:spPr/>
        <p:txBody>
          <a:bodyPr/>
          <a:lstStyle/>
          <a:p>
            <a:r>
              <a:rPr lang="en-US" dirty="0"/>
              <a:t>Materials and Methods: Toxicity review</a:t>
            </a:r>
          </a:p>
        </p:txBody>
      </p:sp>
      <p:sp>
        <p:nvSpPr>
          <p:cNvPr id="7" name="Content Placeholder 6">
            <a:extLst>
              <a:ext uri="{FF2B5EF4-FFF2-40B4-BE49-F238E27FC236}">
                <a16:creationId xmlns:a16="http://schemas.microsoft.com/office/drawing/2014/main" id="{908E7F0A-847E-B34E-81E7-7349767C346C}"/>
              </a:ext>
            </a:extLst>
          </p:cNvPr>
          <p:cNvSpPr>
            <a:spLocks noGrp="1"/>
          </p:cNvSpPr>
          <p:nvPr>
            <p:ph sz="quarter" idx="13"/>
          </p:nvPr>
        </p:nvSpPr>
        <p:spPr>
          <a:xfrm>
            <a:off x="1638643" y="2125663"/>
            <a:ext cx="10197757" cy="3791560"/>
          </a:xfrm>
        </p:spPr>
        <p:txBody>
          <a:bodyPr>
            <a:normAutofit/>
          </a:bodyPr>
          <a:lstStyle/>
          <a:p>
            <a:r>
              <a:rPr lang="en-US" sz="2400" dirty="0"/>
              <a:t>Medical Chart Review</a:t>
            </a:r>
          </a:p>
          <a:p>
            <a:pPr lvl="1"/>
            <a:r>
              <a:rPr lang="en-US" dirty="0"/>
              <a:t>Approval to proceed from </a:t>
            </a:r>
            <a:r>
              <a:rPr lang="en-US" dirty="0" err="1"/>
              <a:t>Lakeridge</a:t>
            </a:r>
            <a:r>
              <a:rPr lang="en-US" dirty="0"/>
              <a:t> Health Research Ethics Board (REB)</a:t>
            </a:r>
          </a:p>
          <a:p>
            <a:r>
              <a:rPr lang="en-US" sz="2400" dirty="0"/>
              <a:t>Data collected for all available follow up visits (4-23 months)</a:t>
            </a:r>
          </a:p>
          <a:p>
            <a:r>
              <a:rPr lang="en-US" sz="2400" dirty="0"/>
              <a:t>Clinician reported late rectal toxicity score extracted using Common Terminology Criteria for Adverse Events V4 (CTCAE) rating</a:t>
            </a:r>
          </a:p>
          <a:p>
            <a:r>
              <a:rPr lang="en-US" sz="2400" dirty="0"/>
              <a:t>Bowel symptoms extracted using patient reported EPIC system</a:t>
            </a:r>
            <a:endParaRPr lang="en-US" dirty="0"/>
          </a:p>
          <a:p>
            <a:r>
              <a:rPr lang="en-US" sz="2400" dirty="0"/>
              <a:t>Follow up data available for 20 patients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0179859"/>
      </p:ext>
    </p:extLst>
  </p:cSld>
  <p:clrMapOvr>
    <a:masterClrMapping/>
  </p:clrMapOvr>
  <mc:AlternateContent xmlns:mc="http://schemas.openxmlformats.org/markup-compatibility/2006" xmlns:p14="http://schemas.microsoft.com/office/powerpoint/2010/main">
    <mc:Choice Requires="p14">
      <p:transition spd="slow" p14:dur="2000" advTm="41119"/>
    </mc:Choice>
    <mc:Fallback xmlns="">
      <p:transition spd="slow" advTm="41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FF045-6C7A-E94E-BE27-D2F7301D8B2F}"/>
              </a:ext>
            </a:extLst>
          </p:cNvPr>
          <p:cNvSpPr>
            <a:spLocks noGrp="1"/>
          </p:cNvSpPr>
          <p:nvPr>
            <p:ph type="sldNum" sz="quarter" idx="12"/>
          </p:nvPr>
        </p:nvSpPr>
        <p:spPr/>
        <p:txBody>
          <a:bodyPr/>
          <a:lstStyle/>
          <a:p>
            <a:fld id="{F38322CC-3195-5541-9AE0-EB42031DDA1B}" type="slidenum">
              <a:rPr lang="en-US" smtClean="0"/>
              <a:pPr/>
              <a:t>6</a:t>
            </a:fld>
            <a:endParaRPr lang="en-US" dirty="0"/>
          </a:p>
        </p:txBody>
      </p:sp>
      <p:sp>
        <p:nvSpPr>
          <p:cNvPr id="4" name="Title 3">
            <a:extLst>
              <a:ext uri="{FF2B5EF4-FFF2-40B4-BE49-F238E27FC236}">
                <a16:creationId xmlns:a16="http://schemas.microsoft.com/office/drawing/2014/main" id="{5D572CA0-7056-774D-B32D-3DE65B41C668}"/>
              </a:ext>
            </a:extLst>
          </p:cNvPr>
          <p:cNvSpPr>
            <a:spLocks noGrp="1"/>
          </p:cNvSpPr>
          <p:nvPr>
            <p:ph type="title"/>
          </p:nvPr>
        </p:nvSpPr>
        <p:spPr/>
        <p:txBody>
          <a:bodyPr/>
          <a:lstStyle/>
          <a:p>
            <a:r>
              <a:rPr lang="en-US" dirty="0"/>
              <a:t>Results: </a:t>
            </a:r>
            <a:r>
              <a:rPr lang="en-US" dirty="0" err="1"/>
              <a:t>Dosimetric</a:t>
            </a:r>
            <a:r>
              <a:rPr lang="en-US" dirty="0"/>
              <a:t> </a:t>
            </a:r>
          </a:p>
        </p:txBody>
      </p:sp>
      <p:sp>
        <p:nvSpPr>
          <p:cNvPr id="5" name="Content Placeholder 4"/>
          <p:cNvSpPr>
            <a:spLocks noGrp="1"/>
          </p:cNvSpPr>
          <p:nvPr>
            <p:ph sz="quarter" idx="25"/>
          </p:nvPr>
        </p:nvSpPr>
        <p:spPr/>
        <p:txBody>
          <a:bodyPr>
            <a:normAutofit/>
          </a:bodyPr>
          <a:lstStyle/>
          <a:p>
            <a:r>
              <a:rPr lang="en-US" dirty="0"/>
              <a:t>With hydrogel: </a:t>
            </a:r>
          </a:p>
          <a:p>
            <a:pPr lvl="1"/>
            <a:r>
              <a:rPr lang="en-US" sz="1600" dirty="0"/>
              <a:t>24 of 25 patients met all 3 rectum dose criteria</a:t>
            </a:r>
          </a:p>
          <a:p>
            <a:pPr lvl="1"/>
            <a:r>
              <a:rPr lang="en-US" sz="1600" dirty="0"/>
              <a:t>1 of 25 patients had minor violation at one dose point</a:t>
            </a:r>
          </a:p>
          <a:p>
            <a:r>
              <a:rPr lang="en-US" dirty="0"/>
              <a:t>Without hydrogel:</a:t>
            </a:r>
          </a:p>
          <a:p>
            <a:pPr lvl="1"/>
            <a:r>
              <a:rPr lang="en-US" sz="1600" dirty="0"/>
              <a:t>24 of 25 patients failed at least 1 rectum dose criteria</a:t>
            </a:r>
          </a:p>
          <a:p>
            <a:pPr>
              <a:lnSpc>
                <a:spcPct val="100000"/>
              </a:lnSpc>
            </a:pPr>
            <a:r>
              <a:rPr lang="en-US" dirty="0"/>
              <a:t>Hydrogel decreased amount of irradiated rectum for each dose criterion</a:t>
            </a:r>
          </a:p>
          <a:p>
            <a:pPr lvl="1"/>
            <a:endParaRPr lang="en-US" dirty="0"/>
          </a:p>
          <a:p>
            <a:pPr lvl="1"/>
            <a:endParaRPr lang="en-CA" dirty="0"/>
          </a:p>
        </p:txBody>
      </p:sp>
      <mc:AlternateContent xmlns:mc="http://schemas.openxmlformats.org/markup-compatibility/2006" xmlns:cx1="http://schemas.microsoft.com/office/drawing/2015/9/8/chartex">
        <mc:Choice Requires="cx1">
          <p:graphicFrame>
            <p:nvGraphicFramePr>
              <p:cNvPr id="8" name="Chart 7"/>
              <p:cNvGraphicFramePr/>
              <p:nvPr>
                <p:extLst>
                  <p:ext uri="{D42A27DB-BD31-4B8C-83A1-F6EECF244321}">
                    <p14:modId xmlns:p14="http://schemas.microsoft.com/office/powerpoint/2010/main" val="780651013"/>
                  </p:ext>
                </p:extLst>
              </p:nvPr>
            </p:nvGraphicFramePr>
            <p:xfrm>
              <a:off x="6807198" y="2239474"/>
              <a:ext cx="4781064" cy="339615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hart 7"/>
              <p:cNvPicPr>
                <a:picLocks noGrp="1" noRot="1" noChangeAspect="1" noMove="1" noResize="1" noEditPoints="1" noAdjustHandles="1" noChangeArrowheads="1" noChangeShapeType="1"/>
              </p:cNvPicPr>
              <p:nvPr/>
            </p:nvPicPr>
            <p:blipFill>
              <a:blip r:embed="rId5"/>
              <a:stretch>
                <a:fillRect/>
              </a:stretch>
            </p:blipFill>
            <p:spPr>
              <a:xfrm>
                <a:off x="6807198" y="2239474"/>
                <a:ext cx="4781064" cy="3396151"/>
              </a:xfrm>
              <a:prstGeom prst="rect">
                <a:avLst/>
              </a:prstGeom>
            </p:spPr>
          </p:pic>
        </mc:Fallback>
      </mc:AlternateContent>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90082992"/>
      </p:ext>
    </p:extLst>
  </p:cSld>
  <p:clrMapOvr>
    <a:masterClrMapping/>
  </p:clrMapOvr>
  <mc:AlternateContent xmlns:mc="http://schemas.openxmlformats.org/markup-compatibility/2006" xmlns:p14="http://schemas.microsoft.com/office/powerpoint/2010/main">
    <mc:Choice Requires="p14">
      <p:transition spd="slow" p14:dur="2000" advTm="37640"/>
    </mc:Choice>
    <mc:Fallback xmlns="">
      <p:transition spd="slow" advTm="37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FF045-6C7A-E94E-BE27-D2F7301D8B2F}"/>
              </a:ext>
            </a:extLst>
          </p:cNvPr>
          <p:cNvSpPr>
            <a:spLocks noGrp="1"/>
          </p:cNvSpPr>
          <p:nvPr>
            <p:ph type="sldNum" sz="quarter" idx="12"/>
          </p:nvPr>
        </p:nvSpPr>
        <p:spPr/>
        <p:txBody>
          <a:bodyPr/>
          <a:lstStyle/>
          <a:p>
            <a:fld id="{F38322CC-3195-5541-9AE0-EB42031DDA1B}" type="slidenum">
              <a:rPr lang="en-US" smtClean="0"/>
              <a:pPr/>
              <a:t>7</a:t>
            </a:fld>
            <a:endParaRPr lang="en-US" dirty="0"/>
          </a:p>
        </p:txBody>
      </p:sp>
      <p:sp>
        <p:nvSpPr>
          <p:cNvPr id="4" name="Title 3">
            <a:extLst>
              <a:ext uri="{FF2B5EF4-FFF2-40B4-BE49-F238E27FC236}">
                <a16:creationId xmlns:a16="http://schemas.microsoft.com/office/drawing/2014/main" id="{5D572CA0-7056-774D-B32D-3DE65B41C668}"/>
              </a:ext>
            </a:extLst>
          </p:cNvPr>
          <p:cNvSpPr>
            <a:spLocks noGrp="1"/>
          </p:cNvSpPr>
          <p:nvPr>
            <p:ph type="title"/>
          </p:nvPr>
        </p:nvSpPr>
        <p:spPr/>
        <p:txBody>
          <a:bodyPr/>
          <a:lstStyle/>
          <a:p>
            <a:r>
              <a:rPr lang="en-US" dirty="0"/>
              <a:t>Results: Toxicity review</a:t>
            </a:r>
          </a:p>
        </p:txBody>
      </p:sp>
      <p:sp>
        <p:nvSpPr>
          <p:cNvPr id="7" name="Content Placeholder 6">
            <a:extLst>
              <a:ext uri="{FF2B5EF4-FFF2-40B4-BE49-F238E27FC236}">
                <a16:creationId xmlns:a16="http://schemas.microsoft.com/office/drawing/2014/main" id="{908E7F0A-847E-B34E-81E7-7349767C346C}"/>
              </a:ext>
            </a:extLst>
          </p:cNvPr>
          <p:cNvSpPr>
            <a:spLocks noGrp="1"/>
          </p:cNvSpPr>
          <p:nvPr>
            <p:ph sz="quarter" idx="13"/>
          </p:nvPr>
        </p:nvSpPr>
        <p:spPr>
          <a:xfrm>
            <a:off x="1638643" y="2125663"/>
            <a:ext cx="10197757" cy="3791560"/>
          </a:xfrm>
        </p:spPr>
        <p:txBody>
          <a:bodyPr>
            <a:normAutofit/>
          </a:bodyPr>
          <a:lstStyle/>
          <a:p>
            <a:r>
              <a:rPr lang="en-US" sz="2400" dirty="0"/>
              <a:t>Late rectal toxicity</a:t>
            </a:r>
          </a:p>
          <a:p>
            <a:pPr lvl="1"/>
            <a:r>
              <a:rPr lang="en-US" sz="2400" dirty="0"/>
              <a:t>No late rectal toxicity for any patients at any follow up appointment</a:t>
            </a:r>
          </a:p>
          <a:p>
            <a:pPr lvl="1"/>
            <a:r>
              <a:rPr lang="en-US" sz="2400" dirty="0"/>
              <a:t>CTCAE score 0.</a:t>
            </a:r>
          </a:p>
          <a:p>
            <a:r>
              <a:rPr lang="en-US" sz="2400" dirty="0"/>
              <a:t>Patient reported bowel symptoms</a:t>
            </a:r>
          </a:p>
          <a:p>
            <a:pPr lvl="1"/>
            <a:r>
              <a:rPr lang="en-US" dirty="0"/>
              <a:t>5/20 patients chose to complete EPIC scoring tool.</a:t>
            </a:r>
          </a:p>
          <a:p>
            <a:pPr lvl="1"/>
            <a:r>
              <a:rPr lang="en-US" dirty="0"/>
              <a:t>4 patients reported symptoms: scores from 1 to 4 for pain/urgency; frequency or bowel problems</a:t>
            </a:r>
          </a:p>
          <a:p>
            <a:pPr lvl="1"/>
            <a:r>
              <a:rPr lang="en-US" dirty="0"/>
              <a:t>Low completion rate attributed to lack of concern or issues for patients</a:t>
            </a:r>
          </a:p>
          <a:p>
            <a:pPr lvl="1"/>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84809625"/>
      </p:ext>
    </p:extLst>
  </p:cSld>
  <p:clrMapOvr>
    <a:masterClrMapping/>
  </p:clrMapOvr>
  <mc:AlternateContent xmlns:mc="http://schemas.openxmlformats.org/markup-compatibility/2006" xmlns:p14="http://schemas.microsoft.com/office/powerpoint/2010/main">
    <mc:Choice Requires="p14">
      <p:transition spd="slow" p14:dur="2000" advTm="54543"/>
    </mc:Choice>
    <mc:Fallback xmlns="">
      <p:transition spd="slow" advTm="54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FF045-6C7A-E94E-BE27-D2F7301D8B2F}"/>
              </a:ext>
            </a:extLst>
          </p:cNvPr>
          <p:cNvSpPr>
            <a:spLocks noGrp="1"/>
          </p:cNvSpPr>
          <p:nvPr>
            <p:ph type="sldNum" sz="quarter" idx="12"/>
          </p:nvPr>
        </p:nvSpPr>
        <p:spPr/>
        <p:txBody>
          <a:bodyPr/>
          <a:lstStyle/>
          <a:p>
            <a:fld id="{F38322CC-3195-5541-9AE0-EB42031DDA1B}" type="slidenum">
              <a:rPr lang="en-US" smtClean="0"/>
              <a:pPr/>
              <a:t>8</a:t>
            </a:fld>
            <a:endParaRPr lang="en-US" dirty="0"/>
          </a:p>
        </p:txBody>
      </p:sp>
      <p:sp>
        <p:nvSpPr>
          <p:cNvPr id="4" name="Title 3">
            <a:extLst>
              <a:ext uri="{FF2B5EF4-FFF2-40B4-BE49-F238E27FC236}">
                <a16:creationId xmlns:a16="http://schemas.microsoft.com/office/drawing/2014/main" id="{5D572CA0-7056-774D-B32D-3DE65B41C668}"/>
              </a:ext>
            </a:extLst>
          </p:cNvPr>
          <p:cNvSpPr>
            <a:spLocks noGrp="1"/>
          </p:cNvSpPr>
          <p:nvPr>
            <p:ph type="title"/>
          </p:nvPr>
        </p:nvSpPr>
        <p:spPr/>
        <p:txBody>
          <a:bodyPr/>
          <a:lstStyle/>
          <a:p>
            <a:r>
              <a:rPr lang="en-US" dirty="0"/>
              <a:t>Conclusions</a:t>
            </a:r>
          </a:p>
        </p:txBody>
      </p:sp>
      <p:sp>
        <p:nvSpPr>
          <p:cNvPr id="7" name="Content Placeholder 6">
            <a:extLst>
              <a:ext uri="{FF2B5EF4-FFF2-40B4-BE49-F238E27FC236}">
                <a16:creationId xmlns:a16="http://schemas.microsoft.com/office/drawing/2014/main" id="{908E7F0A-847E-B34E-81E7-7349767C346C}"/>
              </a:ext>
            </a:extLst>
          </p:cNvPr>
          <p:cNvSpPr>
            <a:spLocks noGrp="1"/>
          </p:cNvSpPr>
          <p:nvPr>
            <p:ph sz="quarter" idx="13"/>
          </p:nvPr>
        </p:nvSpPr>
        <p:spPr>
          <a:xfrm>
            <a:off x="1638643" y="2125663"/>
            <a:ext cx="10197757" cy="3791560"/>
          </a:xfrm>
        </p:spPr>
        <p:txBody>
          <a:bodyPr>
            <a:normAutofit/>
          </a:bodyPr>
          <a:lstStyle/>
          <a:p>
            <a:r>
              <a:rPr lang="en-US" sz="2400" dirty="0"/>
              <a:t>Use of hydrogel tissue spacers allows for safe delivery of </a:t>
            </a:r>
            <a:r>
              <a:rPr lang="en-US" sz="2400" dirty="0" err="1"/>
              <a:t>hypofractionated</a:t>
            </a:r>
            <a:r>
              <a:rPr lang="en-US" sz="2400" dirty="0"/>
              <a:t> SBRT courses of radiation therapy to the prostate as based on dose distributions, clinician reported late rectal toxicity and patient reported symptoms.</a:t>
            </a:r>
          </a:p>
          <a:p>
            <a:r>
              <a:rPr lang="en-US" sz="2400" dirty="0"/>
              <a:t>Use of SBRT treatment protocols with hydrogel for prostate cancer has increased by a factor of 2.5 since the onset of the COVID-19 pandemic.  This has allowed us to minimize hospital visits while delivering safe and effective treatments.  </a:t>
            </a:r>
            <a:endParaRPr lang="en-US" dirty="0"/>
          </a:p>
          <a:p>
            <a:pPr lvl="1"/>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52357716"/>
      </p:ext>
    </p:extLst>
  </p:cSld>
  <p:clrMapOvr>
    <a:masterClrMapping/>
  </p:clrMapOvr>
  <mc:AlternateContent xmlns:mc="http://schemas.openxmlformats.org/markup-compatibility/2006" xmlns:p14="http://schemas.microsoft.com/office/powerpoint/2010/main">
    <mc:Choice Requires="p14">
      <p:transition spd="slow" p14:dur="2000" advTm="44930"/>
    </mc:Choice>
    <mc:Fallback xmlns="">
      <p:transition spd="slow" advTm="44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LH-Powerpoint-white-noimage-v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H-Powerpoint-white-noimage-June272019" id="{62D2F0E7-5CE2-F74F-927F-C82AE7DD0B3E}" vid="{C9FA6329-2C15-1D4F-A65A-833FCC3331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7d10475a-62ea-4358-b37f-4a783be8f246">Other</Document_x0020_Type>
    <Program xmlns="f4279522-f62d-4147-a3ab-681102253b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B2D5100FD49E468927E11125FCE96F" ma:contentTypeVersion="0" ma:contentTypeDescription="Create a new document." ma:contentTypeScope="" ma:versionID="e426f90f243e6b0568c2facdce5f9ab1">
  <xsd:schema xmlns:xsd="http://www.w3.org/2001/XMLSchema" xmlns:xs="http://www.w3.org/2001/XMLSchema" xmlns:p="http://schemas.microsoft.com/office/2006/metadata/properties" xmlns:ns2="7d10475a-62ea-4358-b37f-4a783be8f246" xmlns:ns3="f4279522-f62d-4147-a3ab-681102253b64" targetNamespace="http://schemas.microsoft.com/office/2006/metadata/properties" ma:root="true" ma:fieldsID="798379a1ce5f0ac578afeb4d9c16660c" ns2:_="" ns3:_="">
    <xsd:import namespace="7d10475a-62ea-4358-b37f-4a783be8f246"/>
    <xsd:import namespace="f4279522-f62d-4147-a3ab-681102253b64"/>
    <xsd:element name="properties">
      <xsd:complexType>
        <xsd:sequence>
          <xsd:element name="documentManagement">
            <xsd:complexType>
              <xsd:all>
                <xsd:element ref="ns2:Document_x0020_Type"/>
                <xsd:element ref="ns3: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0475a-62ea-4358-b37f-4a783be8f246" elementFormDefault="qualified">
    <xsd:import namespace="http://schemas.microsoft.com/office/2006/documentManagement/types"/>
    <xsd:import namespace="http://schemas.microsoft.com/office/infopath/2007/PartnerControls"/>
    <xsd:element name="Document_x0020_Type" ma:index="8" ma:displayName="Document Type" ma:default="Other" ma:description="***Select Form Organizational to have your form show up on the forms site***" ma:format="Dropdown" ma:internalName="Document_x0020_Type">
      <xsd:simpleType>
        <xsd:restriction base="dms:Choice">
          <xsd:enumeration value="Agenda"/>
          <xsd:enumeration value="Audio/Video"/>
          <xsd:enumeration value="Correspondence"/>
          <xsd:enumeration value="Diagram/Visual"/>
          <xsd:enumeration value="Form Organizational"/>
          <xsd:enumeration value="Form Team"/>
          <xsd:enumeration value="Information/Analysis"/>
          <xsd:enumeration value="Manual"/>
          <xsd:enumeration value="Minutes"/>
          <xsd:enumeration value="Other"/>
          <xsd:enumeration value="Presentation"/>
          <xsd:enumeration value="Report"/>
          <xsd:enumeration value="SBAR"/>
          <xsd:enumeration value="Schedule"/>
          <xsd:enumeration value="Template"/>
          <xsd:enumeration value="Training/Education"/>
        </xsd:restriction>
      </xsd:simpleType>
    </xsd:element>
  </xsd:schema>
  <xsd:schema xmlns:xsd="http://www.w3.org/2001/XMLSchema" xmlns:xs="http://www.w3.org/2001/XMLSchema" xmlns:dms="http://schemas.microsoft.com/office/2006/documentManagement/types" xmlns:pc="http://schemas.microsoft.com/office/infopath/2007/PartnerControls" targetNamespace="f4279522-f62d-4147-a3ab-681102253b64" elementFormDefault="qualified">
    <xsd:import namespace="http://schemas.microsoft.com/office/2006/documentManagement/types"/>
    <xsd:import namespace="http://schemas.microsoft.com/office/infopath/2007/PartnerControls"/>
    <xsd:element name="Program" ma:index="9" nillable="true" ma:displayName="Program" ma:description="Choose the program related to this content" ma:format="Dropdown" ma:internalName="Program">
      <xsd:simpleType>
        <xsd:restriction base="dms:Choice">
          <xsd:enumeration value="Business Development"/>
          <xsd:enumeration value="Capital Planning and Development"/>
          <xsd:enumeration value="Communications"/>
          <xsd:enumeration value="Diagnostic Imaging Services"/>
          <xsd:enumeration value="Emergency and Critical Care"/>
          <xsd:enumeration value="Engineering and Infrastructure"/>
          <xsd:enumeration value="Financial Services"/>
          <xsd:enumeration value="Food Services"/>
          <xsd:enumeration value="Health Information Management"/>
          <xsd:enumeration value="Human Resources"/>
          <xsd:enumeration value="Infection Prevention and Control"/>
          <xsd:enumeration value="Information Technology"/>
          <xsd:enumeration value="Interprofessional Practice"/>
          <xsd:enumeration value="Laboratory Medicine"/>
          <xsd:enumeration value="LHEARN"/>
          <xsd:enumeration value="Medical and Academic Affairs"/>
          <xsd:enumeration value="Medical Oncology"/>
          <xsd:enumeration value="Medicine"/>
          <xsd:enumeration value="Mental Health"/>
          <xsd:enumeration value="Nephrology"/>
          <xsd:enumeration value="Office of Strategy Management"/>
          <xsd:enumeration value="Patient Care Support Services"/>
          <xsd:enumeration value="Pharmacy Services"/>
          <xsd:enumeration value="Post Acute Speciality Services"/>
          <xsd:enumeration value="Quality, Safety and Patient Experience"/>
          <xsd:enumeration value="Research"/>
          <xsd:enumeration value="Regional Nephrology and Diabetes"/>
          <xsd:enumeration value="Supply Chain Services"/>
          <xsd:enumeration value="Surgical Services"/>
          <xsd:enumeration value="Women's and Children's Healthcare"/>
          <xsd:enumeration value="The Wa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2E9D9C-428C-447F-B6D5-BF180AB4A3A2}">
  <ds:schemaRefs>
    <ds:schemaRef ds:uri="http://schemas.microsoft.com/office/2006/documentManagement/types"/>
    <ds:schemaRef ds:uri="f4279522-f62d-4147-a3ab-681102253b64"/>
    <ds:schemaRef ds:uri="http://purl.org/dc/elements/1.1/"/>
    <ds:schemaRef ds:uri="http://schemas.microsoft.com/office/infopath/2007/PartnerControls"/>
    <ds:schemaRef ds:uri="http://purl.org/dc/terms/"/>
    <ds:schemaRef ds:uri="http://schemas.openxmlformats.org/package/2006/metadata/core-properties"/>
    <ds:schemaRef ds:uri="7d10475a-62ea-4358-b37f-4a783be8f246"/>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7CF951D-C507-4954-9D9E-F90C132AAF3B}">
  <ds:schemaRefs>
    <ds:schemaRef ds:uri="http://schemas.microsoft.com/sharepoint/v3/contenttype/forms"/>
  </ds:schemaRefs>
</ds:datastoreItem>
</file>

<file path=customXml/itemProps3.xml><?xml version="1.0" encoding="utf-8"?>
<ds:datastoreItem xmlns:ds="http://schemas.openxmlformats.org/officeDocument/2006/customXml" ds:itemID="{A36F06B3-CEE2-4C70-AB21-1E853C505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0475a-62ea-4358-b37f-4a783be8f246"/>
    <ds:schemaRef ds:uri="f4279522-f62d-4147-a3ab-681102253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5246</TotalTime>
  <Words>512</Words>
  <Application>Microsoft Office PowerPoint</Application>
  <PresentationFormat>Widescreen</PresentationFormat>
  <Paragraphs>59</Paragraphs>
  <Slides>8</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LH-Powerpoint-white-noimage-v01</vt:lpstr>
      <vt:lpstr>Use of hydrogel tissue spacer for prostate SBRT: Dosimetric and toxicity review of a single institution experience</vt:lpstr>
      <vt:lpstr>Introduction</vt:lpstr>
      <vt:lpstr>Materials and Methods: Dosimetric review</vt:lpstr>
      <vt:lpstr>Materials and Methods: Dosimetric review</vt:lpstr>
      <vt:lpstr>Materials and Methods: Toxicity review</vt:lpstr>
      <vt:lpstr>Results: Dosimetric </vt:lpstr>
      <vt:lpstr>Results: Toxicity review</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White</dc:title>
  <dc:creator>Emerald Lee</dc:creator>
  <cp:lastModifiedBy>Gisele Kite</cp:lastModifiedBy>
  <cp:revision>115</cp:revision>
  <cp:lastPrinted>2021-01-27T21:48:46Z</cp:lastPrinted>
  <dcterms:created xsi:type="dcterms:W3CDTF">2019-04-22T13:18:36Z</dcterms:created>
  <dcterms:modified xsi:type="dcterms:W3CDTF">2021-01-28T16:25:59Z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0x010100C1B2D5100FD49E468927E11125FCE96F</vt:lpwstr>
  </property>
</Properties>
</file>